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7" r:id="rId2"/>
    <p:sldId id="348" r:id="rId3"/>
    <p:sldId id="442" r:id="rId4"/>
    <p:sldId id="384" r:id="rId5"/>
    <p:sldId id="385" r:id="rId6"/>
    <p:sldId id="354" r:id="rId7"/>
    <p:sldId id="386" r:id="rId8"/>
    <p:sldId id="387" r:id="rId9"/>
    <p:sldId id="388" r:id="rId10"/>
    <p:sldId id="389" r:id="rId11"/>
    <p:sldId id="390" r:id="rId12"/>
    <p:sldId id="352" r:id="rId13"/>
    <p:sldId id="353" r:id="rId14"/>
    <p:sldId id="431" r:id="rId15"/>
    <p:sldId id="392" r:id="rId16"/>
    <p:sldId id="355" r:id="rId17"/>
    <p:sldId id="393" r:id="rId18"/>
    <p:sldId id="432" r:id="rId19"/>
    <p:sldId id="394" r:id="rId20"/>
    <p:sldId id="395" r:id="rId21"/>
    <p:sldId id="433" r:id="rId22"/>
    <p:sldId id="396" r:id="rId23"/>
    <p:sldId id="397" r:id="rId24"/>
    <p:sldId id="434" r:id="rId25"/>
    <p:sldId id="398" r:id="rId26"/>
    <p:sldId id="360" r:id="rId27"/>
    <p:sldId id="361" r:id="rId28"/>
    <p:sldId id="375" r:id="rId29"/>
    <p:sldId id="399" r:id="rId30"/>
    <p:sldId id="400" r:id="rId31"/>
    <p:sldId id="401" r:id="rId32"/>
    <p:sldId id="402" r:id="rId33"/>
    <p:sldId id="403" r:id="rId34"/>
    <p:sldId id="404" r:id="rId35"/>
    <p:sldId id="405" r:id="rId36"/>
    <p:sldId id="406" r:id="rId37"/>
    <p:sldId id="408" r:id="rId38"/>
    <p:sldId id="436" r:id="rId39"/>
    <p:sldId id="437" r:id="rId40"/>
    <p:sldId id="407" r:id="rId41"/>
    <p:sldId id="435" r:id="rId42"/>
    <p:sldId id="409" r:id="rId43"/>
    <p:sldId id="410" r:id="rId44"/>
    <p:sldId id="438" r:id="rId45"/>
    <p:sldId id="411" r:id="rId46"/>
    <p:sldId id="441" r:id="rId47"/>
    <p:sldId id="370" r:id="rId48"/>
    <p:sldId id="379" r:id="rId49"/>
    <p:sldId id="371" r:id="rId50"/>
    <p:sldId id="413" r:id="rId51"/>
    <p:sldId id="439" r:id="rId52"/>
    <p:sldId id="414" r:id="rId53"/>
    <p:sldId id="415" r:id="rId54"/>
    <p:sldId id="416" r:id="rId55"/>
    <p:sldId id="417" r:id="rId56"/>
    <p:sldId id="418" r:id="rId57"/>
    <p:sldId id="420" r:id="rId58"/>
    <p:sldId id="372" r:id="rId59"/>
    <p:sldId id="373" r:id="rId60"/>
    <p:sldId id="421" r:id="rId61"/>
    <p:sldId id="422" r:id="rId62"/>
    <p:sldId id="423" r:id="rId63"/>
    <p:sldId id="424" r:id="rId64"/>
    <p:sldId id="425" r:id="rId65"/>
    <p:sldId id="426" r:id="rId66"/>
    <p:sldId id="427" r:id="rId67"/>
    <p:sldId id="429" r:id="rId68"/>
    <p:sldId id="443" r:id="rId69"/>
    <p:sldId id="444" r:id="rId70"/>
    <p:sldId id="445" r:id="rId71"/>
    <p:sldId id="446" r:id="rId72"/>
    <p:sldId id="447" r:id="rId73"/>
    <p:sldId id="448" r:id="rId74"/>
    <p:sldId id="449" r:id="rId75"/>
    <p:sldId id="450" r:id="rId76"/>
    <p:sldId id="451" r:id="rId77"/>
    <p:sldId id="452" r:id="rId78"/>
    <p:sldId id="453" r:id="rId79"/>
    <p:sldId id="440" r:id="rId80"/>
    <p:sldId id="430"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cek Stephanie" initials="FS" lastIdx="3" clrIdx="0">
    <p:extLst>
      <p:ext uri="{19B8F6BF-5375-455C-9EA6-DF929625EA0E}">
        <p15:presenceInfo xmlns:p15="http://schemas.microsoft.com/office/powerpoint/2012/main" userId="Ficek Stephan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0057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17" autoAdjust="0"/>
    <p:restoredTop sz="94554" autoAdjust="0"/>
  </p:normalViewPr>
  <p:slideViewPr>
    <p:cSldViewPr snapToGrid="0">
      <p:cViewPr varScale="1">
        <p:scale>
          <a:sx n="97" d="100"/>
          <a:sy n="97" d="100"/>
        </p:scale>
        <p:origin x="84" y="25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29955-F981-4260-BFC2-0DC907102D4C}" type="datetimeFigureOut">
              <a:rPr lang="en-US" smtClean="0"/>
              <a:t>4/2/2025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85C37-6C2B-4768-B9CF-DA6AC56DD7F0}" type="slidenum">
              <a:rPr lang="en-US" smtClean="0"/>
              <a:t>‹#›</a:t>
            </a:fld>
            <a:endParaRPr lang="en-US" dirty="0"/>
          </a:p>
        </p:txBody>
      </p:sp>
    </p:spTree>
    <p:extLst>
      <p:ext uri="{BB962C8B-B14F-4D97-AF65-F5344CB8AC3E}">
        <p14:creationId xmlns:p14="http://schemas.microsoft.com/office/powerpoint/2010/main" val="374053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a:t>
            </a:fld>
            <a:endParaRPr lang="en-US" dirty="0"/>
          </a:p>
        </p:txBody>
      </p:sp>
    </p:spTree>
    <p:extLst>
      <p:ext uri="{BB962C8B-B14F-4D97-AF65-F5344CB8AC3E}">
        <p14:creationId xmlns:p14="http://schemas.microsoft.com/office/powerpoint/2010/main" val="2407614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10</a:t>
            </a:fld>
            <a:endParaRPr lang="en-US" dirty="0"/>
          </a:p>
        </p:txBody>
      </p:sp>
    </p:spTree>
    <p:extLst>
      <p:ext uri="{BB962C8B-B14F-4D97-AF65-F5344CB8AC3E}">
        <p14:creationId xmlns:p14="http://schemas.microsoft.com/office/powerpoint/2010/main" val="598556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11</a:t>
            </a:fld>
            <a:endParaRPr lang="en-US" dirty="0"/>
          </a:p>
        </p:txBody>
      </p:sp>
    </p:spTree>
    <p:extLst>
      <p:ext uri="{BB962C8B-B14F-4D97-AF65-F5344CB8AC3E}">
        <p14:creationId xmlns:p14="http://schemas.microsoft.com/office/powerpoint/2010/main" val="680737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12</a:t>
            </a:fld>
            <a:endParaRPr lang="en-US" dirty="0"/>
          </a:p>
        </p:txBody>
      </p:sp>
    </p:spTree>
    <p:extLst>
      <p:ext uri="{BB962C8B-B14F-4D97-AF65-F5344CB8AC3E}">
        <p14:creationId xmlns:p14="http://schemas.microsoft.com/office/powerpoint/2010/main" val="4023830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13</a:t>
            </a:fld>
            <a:endParaRPr lang="en-US" dirty="0"/>
          </a:p>
        </p:txBody>
      </p:sp>
    </p:spTree>
    <p:extLst>
      <p:ext uri="{BB962C8B-B14F-4D97-AF65-F5344CB8AC3E}">
        <p14:creationId xmlns:p14="http://schemas.microsoft.com/office/powerpoint/2010/main" val="2487931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14</a:t>
            </a:fld>
            <a:endParaRPr lang="en-US" dirty="0"/>
          </a:p>
        </p:txBody>
      </p:sp>
    </p:spTree>
    <p:extLst>
      <p:ext uri="{BB962C8B-B14F-4D97-AF65-F5344CB8AC3E}">
        <p14:creationId xmlns:p14="http://schemas.microsoft.com/office/powerpoint/2010/main" val="2386170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15</a:t>
            </a:fld>
            <a:endParaRPr lang="en-US" dirty="0"/>
          </a:p>
        </p:txBody>
      </p:sp>
    </p:spTree>
    <p:extLst>
      <p:ext uri="{BB962C8B-B14F-4D97-AF65-F5344CB8AC3E}">
        <p14:creationId xmlns:p14="http://schemas.microsoft.com/office/powerpoint/2010/main" val="3282002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16</a:t>
            </a:fld>
            <a:endParaRPr lang="en-US" dirty="0"/>
          </a:p>
        </p:txBody>
      </p:sp>
    </p:spTree>
    <p:extLst>
      <p:ext uri="{BB962C8B-B14F-4D97-AF65-F5344CB8AC3E}">
        <p14:creationId xmlns:p14="http://schemas.microsoft.com/office/powerpoint/2010/main" val="825583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17</a:t>
            </a:fld>
            <a:endParaRPr lang="en-US" dirty="0"/>
          </a:p>
        </p:txBody>
      </p:sp>
    </p:spTree>
    <p:extLst>
      <p:ext uri="{BB962C8B-B14F-4D97-AF65-F5344CB8AC3E}">
        <p14:creationId xmlns:p14="http://schemas.microsoft.com/office/powerpoint/2010/main" val="3113570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18</a:t>
            </a:fld>
            <a:endParaRPr lang="en-US" dirty="0"/>
          </a:p>
        </p:txBody>
      </p:sp>
    </p:spTree>
    <p:extLst>
      <p:ext uri="{BB962C8B-B14F-4D97-AF65-F5344CB8AC3E}">
        <p14:creationId xmlns:p14="http://schemas.microsoft.com/office/powerpoint/2010/main" val="3813550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19</a:t>
            </a:fld>
            <a:endParaRPr lang="en-US" dirty="0"/>
          </a:p>
        </p:txBody>
      </p:sp>
    </p:spTree>
    <p:extLst>
      <p:ext uri="{BB962C8B-B14F-4D97-AF65-F5344CB8AC3E}">
        <p14:creationId xmlns:p14="http://schemas.microsoft.com/office/powerpoint/2010/main" val="940420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a:t>
            </a:fld>
            <a:endParaRPr lang="en-US" dirty="0"/>
          </a:p>
        </p:txBody>
      </p:sp>
    </p:spTree>
    <p:extLst>
      <p:ext uri="{BB962C8B-B14F-4D97-AF65-F5344CB8AC3E}">
        <p14:creationId xmlns:p14="http://schemas.microsoft.com/office/powerpoint/2010/main" val="544766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20</a:t>
            </a:fld>
            <a:endParaRPr lang="en-US" dirty="0"/>
          </a:p>
        </p:txBody>
      </p:sp>
    </p:spTree>
    <p:extLst>
      <p:ext uri="{BB962C8B-B14F-4D97-AF65-F5344CB8AC3E}">
        <p14:creationId xmlns:p14="http://schemas.microsoft.com/office/powerpoint/2010/main" val="3329549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21</a:t>
            </a:fld>
            <a:endParaRPr lang="en-US" dirty="0"/>
          </a:p>
        </p:txBody>
      </p:sp>
    </p:spTree>
    <p:extLst>
      <p:ext uri="{BB962C8B-B14F-4D97-AF65-F5344CB8AC3E}">
        <p14:creationId xmlns:p14="http://schemas.microsoft.com/office/powerpoint/2010/main" val="3553340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22</a:t>
            </a:fld>
            <a:endParaRPr lang="en-US" dirty="0"/>
          </a:p>
        </p:txBody>
      </p:sp>
    </p:spTree>
    <p:extLst>
      <p:ext uri="{BB962C8B-B14F-4D97-AF65-F5344CB8AC3E}">
        <p14:creationId xmlns:p14="http://schemas.microsoft.com/office/powerpoint/2010/main" val="1303172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23</a:t>
            </a:fld>
            <a:endParaRPr lang="en-US" dirty="0"/>
          </a:p>
        </p:txBody>
      </p:sp>
    </p:spTree>
    <p:extLst>
      <p:ext uri="{BB962C8B-B14F-4D97-AF65-F5344CB8AC3E}">
        <p14:creationId xmlns:p14="http://schemas.microsoft.com/office/powerpoint/2010/main" val="102969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24</a:t>
            </a:fld>
            <a:endParaRPr lang="en-US" dirty="0"/>
          </a:p>
        </p:txBody>
      </p:sp>
    </p:spTree>
    <p:extLst>
      <p:ext uri="{BB962C8B-B14F-4D97-AF65-F5344CB8AC3E}">
        <p14:creationId xmlns:p14="http://schemas.microsoft.com/office/powerpoint/2010/main" val="1462100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25</a:t>
            </a:fld>
            <a:endParaRPr lang="en-US" dirty="0"/>
          </a:p>
        </p:txBody>
      </p:sp>
    </p:spTree>
    <p:extLst>
      <p:ext uri="{BB962C8B-B14F-4D97-AF65-F5344CB8AC3E}">
        <p14:creationId xmlns:p14="http://schemas.microsoft.com/office/powerpoint/2010/main" val="2197254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26</a:t>
            </a:fld>
            <a:endParaRPr lang="en-US" dirty="0"/>
          </a:p>
        </p:txBody>
      </p:sp>
    </p:spTree>
    <p:extLst>
      <p:ext uri="{BB962C8B-B14F-4D97-AF65-F5344CB8AC3E}">
        <p14:creationId xmlns:p14="http://schemas.microsoft.com/office/powerpoint/2010/main" val="2925711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27</a:t>
            </a:fld>
            <a:endParaRPr lang="en-US" dirty="0"/>
          </a:p>
        </p:txBody>
      </p:sp>
    </p:spTree>
    <p:extLst>
      <p:ext uri="{BB962C8B-B14F-4D97-AF65-F5344CB8AC3E}">
        <p14:creationId xmlns:p14="http://schemas.microsoft.com/office/powerpoint/2010/main" val="4205796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28</a:t>
            </a:fld>
            <a:endParaRPr lang="en-US" dirty="0"/>
          </a:p>
        </p:txBody>
      </p:sp>
    </p:spTree>
    <p:extLst>
      <p:ext uri="{BB962C8B-B14F-4D97-AF65-F5344CB8AC3E}">
        <p14:creationId xmlns:p14="http://schemas.microsoft.com/office/powerpoint/2010/main" val="1467500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29</a:t>
            </a:fld>
            <a:endParaRPr lang="en-US" dirty="0"/>
          </a:p>
        </p:txBody>
      </p:sp>
    </p:spTree>
    <p:extLst>
      <p:ext uri="{BB962C8B-B14F-4D97-AF65-F5344CB8AC3E}">
        <p14:creationId xmlns:p14="http://schemas.microsoft.com/office/powerpoint/2010/main" val="1090086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0DBE1-CFC3-DB3F-3A43-49B7AAFDFB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644AC-67C4-0A3C-88E8-315DF6D7ED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368C29-D386-38B0-907B-FD0EB1CC4F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7A375F-65B7-73FD-1A57-8CD36382DD74}"/>
              </a:ext>
            </a:extLst>
          </p:cNvPr>
          <p:cNvSpPr>
            <a:spLocks noGrp="1"/>
          </p:cNvSpPr>
          <p:nvPr>
            <p:ph type="sldNum" sz="quarter" idx="10"/>
          </p:nvPr>
        </p:nvSpPr>
        <p:spPr/>
        <p:txBody>
          <a:bodyPr/>
          <a:lstStyle/>
          <a:p>
            <a:fld id="{8EC85C37-6C2B-4768-B9CF-DA6AC56DD7F0}" type="slidenum">
              <a:rPr lang="en-US" smtClean="0"/>
              <a:t>3</a:t>
            </a:fld>
            <a:endParaRPr lang="en-US" dirty="0"/>
          </a:p>
        </p:txBody>
      </p:sp>
    </p:spTree>
    <p:extLst>
      <p:ext uri="{BB962C8B-B14F-4D97-AF65-F5344CB8AC3E}">
        <p14:creationId xmlns:p14="http://schemas.microsoft.com/office/powerpoint/2010/main" val="226970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30</a:t>
            </a:fld>
            <a:endParaRPr lang="en-US" dirty="0"/>
          </a:p>
        </p:txBody>
      </p:sp>
    </p:spTree>
    <p:extLst>
      <p:ext uri="{BB962C8B-B14F-4D97-AF65-F5344CB8AC3E}">
        <p14:creationId xmlns:p14="http://schemas.microsoft.com/office/powerpoint/2010/main" val="3967901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31</a:t>
            </a:fld>
            <a:endParaRPr lang="en-US" dirty="0"/>
          </a:p>
        </p:txBody>
      </p:sp>
    </p:spTree>
    <p:extLst>
      <p:ext uri="{BB962C8B-B14F-4D97-AF65-F5344CB8AC3E}">
        <p14:creationId xmlns:p14="http://schemas.microsoft.com/office/powerpoint/2010/main" val="3142254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32</a:t>
            </a:fld>
            <a:endParaRPr lang="en-US" dirty="0"/>
          </a:p>
        </p:txBody>
      </p:sp>
    </p:spTree>
    <p:extLst>
      <p:ext uri="{BB962C8B-B14F-4D97-AF65-F5344CB8AC3E}">
        <p14:creationId xmlns:p14="http://schemas.microsoft.com/office/powerpoint/2010/main" val="1541814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33</a:t>
            </a:fld>
            <a:endParaRPr lang="en-US" dirty="0"/>
          </a:p>
        </p:txBody>
      </p:sp>
    </p:spTree>
    <p:extLst>
      <p:ext uri="{BB962C8B-B14F-4D97-AF65-F5344CB8AC3E}">
        <p14:creationId xmlns:p14="http://schemas.microsoft.com/office/powerpoint/2010/main" val="668486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34</a:t>
            </a:fld>
            <a:endParaRPr lang="en-US" dirty="0"/>
          </a:p>
        </p:txBody>
      </p:sp>
    </p:spTree>
    <p:extLst>
      <p:ext uri="{BB962C8B-B14F-4D97-AF65-F5344CB8AC3E}">
        <p14:creationId xmlns:p14="http://schemas.microsoft.com/office/powerpoint/2010/main" val="357122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35</a:t>
            </a:fld>
            <a:endParaRPr lang="en-US" dirty="0"/>
          </a:p>
        </p:txBody>
      </p:sp>
    </p:spTree>
    <p:extLst>
      <p:ext uri="{BB962C8B-B14F-4D97-AF65-F5344CB8AC3E}">
        <p14:creationId xmlns:p14="http://schemas.microsoft.com/office/powerpoint/2010/main" val="2827114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36</a:t>
            </a:fld>
            <a:endParaRPr lang="en-US" dirty="0"/>
          </a:p>
        </p:txBody>
      </p:sp>
    </p:spTree>
    <p:extLst>
      <p:ext uri="{BB962C8B-B14F-4D97-AF65-F5344CB8AC3E}">
        <p14:creationId xmlns:p14="http://schemas.microsoft.com/office/powerpoint/2010/main" val="487007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37</a:t>
            </a:fld>
            <a:endParaRPr lang="en-US" dirty="0"/>
          </a:p>
        </p:txBody>
      </p:sp>
    </p:spTree>
    <p:extLst>
      <p:ext uri="{BB962C8B-B14F-4D97-AF65-F5344CB8AC3E}">
        <p14:creationId xmlns:p14="http://schemas.microsoft.com/office/powerpoint/2010/main" val="36759586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38</a:t>
            </a:fld>
            <a:endParaRPr lang="en-US" dirty="0"/>
          </a:p>
        </p:txBody>
      </p:sp>
    </p:spTree>
    <p:extLst>
      <p:ext uri="{BB962C8B-B14F-4D97-AF65-F5344CB8AC3E}">
        <p14:creationId xmlns:p14="http://schemas.microsoft.com/office/powerpoint/2010/main" val="34926963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39</a:t>
            </a:fld>
            <a:endParaRPr lang="en-US" dirty="0"/>
          </a:p>
        </p:txBody>
      </p:sp>
    </p:spTree>
    <p:extLst>
      <p:ext uri="{BB962C8B-B14F-4D97-AF65-F5344CB8AC3E}">
        <p14:creationId xmlns:p14="http://schemas.microsoft.com/office/powerpoint/2010/main" val="2200027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a:t>
            </a:fld>
            <a:endParaRPr lang="en-US" dirty="0"/>
          </a:p>
        </p:txBody>
      </p:sp>
    </p:spTree>
    <p:extLst>
      <p:ext uri="{BB962C8B-B14F-4D97-AF65-F5344CB8AC3E}">
        <p14:creationId xmlns:p14="http://schemas.microsoft.com/office/powerpoint/2010/main" val="42888190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40</a:t>
            </a:fld>
            <a:endParaRPr lang="en-US" dirty="0"/>
          </a:p>
        </p:txBody>
      </p:sp>
    </p:spTree>
    <p:extLst>
      <p:ext uri="{BB962C8B-B14F-4D97-AF65-F5344CB8AC3E}">
        <p14:creationId xmlns:p14="http://schemas.microsoft.com/office/powerpoint/2010/main" val="30805108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41</a:t>
            </a:fld>
            <a:endParaRPr lang="en-US" dirty="0"/>
          </a:p>
        </p:txBody>
      </p:sp>
    </p:spTree>
    <p:extLst>
      <p:ext uri="{BB962C8B-B14F-4D97-AF65-F5344CB8AC3E}">
        <p14:creationId xmlns:p14="http://schemas.microsoft.com/office/powerpoint/2010/main" val="24921814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42</a:t>
            </a:fld>
            <a:endParaRPr lang="en-US" dirty="0"/>
          </a:p>
        </p:txBody>
      </p:sp>
    </p:spTree>
    <p:extLst>
      <p:ext uri="{BB962C8B-B14F-4D97-AF65-F5344CB8AC3E}">
        <p14:creationId xmlns:p14="http://schemas.microsoft.com/office/powerpoint/2010/main" val="36517146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43</a:t>
            </a:fld>
            <a:endParaRPr lang="en-US" dirty="0"/>
          </a:p>
        </p:txBody>
      </p:sp>
    </p:spTree>
    <p:extLst>
      <p:ext uri="{BB962C8B-B14F-4D97-AF65-F5344CB8AC3E}">
        <p14:creationId xmlns:p14="http://schemas.microsoft.com/office/powerpoint/2010/main" val="7110399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44</a:t>
            </a:fld>
            <a:endParaRPr lang="en-US" dirty="0"/>
          </a:p>
        </p:txBody>
      </p:sp>
    </p:spTree>
    <p:extLst>
      <p:ext uri="{BB962C8B-B14F-4D97-AF65-F5344CB8AC3E}">
        <p14:creationId xmlns:p14="http://schemas.microsoft.com/office/powerpoint/2010/main" val="988526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45</a:t>
            </a:fld>
            <a:endParaRPr lang="en-US" dirty="0"/>
          </a:p>
        </p:txBody>
      </p:sp>
    </p:spTree>
    <p:extLst>
      <p:ext uri="{BB962C8B-B14F-4D97-AF65-F5344CB8AC3E}">
        <p14:creationId xmlns:p14="http://schemas.microsoft.com/office/powerpoint/2010/main" val="13461152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4937F-E760-1ACF-E46E-22BC7796A0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65260B-4AB0-B182-5FC7-4F8270E7A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388FDD-08DE-D330-1A21-14800B078D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1F2D9A-2037-F752-8276-E2FF1EDD36B3}"/>
              </a:ext>
            </a:extLst>
          </p:cNvPr>
          <p:cNvSpPr>
            <a:spLocks noGrp="1"/>
          </p:cNvSpPr>
          <p:nvPr>
            <p:ph type="sldNum" sz="quarter" idx="10"/>
          </p:nvPr>
        </p:nvSpPr>
        <p:spPr/>
        <p:txBody>
          <a:bodyPr/>
          <a:lstStyle/>
          <a:p>
            <a:fld id="{8EC85C37-6C2B-4768-B9CF-DA6AC56DD7F0}" type="slidenum">
              <a:rPr lang="en-US" smtClean="0"/>
              <a:t>46</a:t>
            </a:fld>
            <a:endParaRPr lang="en-US" dirty="0"/>
          </a:p>
        </p:txBody>
      </p:sp>
    </p:spTree>
    <p:extLst>
      <p:ext uri="{BB962C8B-B14F-4D97-AF65-F5344CB8AC3E}">
        <p14:creationId xmlns:p14="http://schemas.microsoft.com/office/powerpoint/2010/main" val="22028193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47</a:t>
            </a:fld>
            <a:endParaRPr lang="en-US" dirty="0"/>
          </a:p>
        </p:txBody>
      </p:sp>
    </p:spTree>
    <p:extLst>
      <p:ext uri="{BB962C8B-B14F-4D97-AF65-F5344CB8AC3E}">
        <p14:creationId xmlns:p14="http://schemas.microsoft.com/office/powerpoint/2010/main" val="11566921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48</a:t>
            </a:fld>
            <a:endParaRPr lang="en-US" dirty="0"/>
          </a:p>
        </p:txBody>
      </p:sp>
    </p:spTree>
    <p:extLst>
      <p:ext uri="{BB962C8B-B14F-4D97-AF65-F5344CB8AC3E}">
        <p14:creationId xmlns:p14="http://schemas.microsoft.com/office/powerpoint/2010/main" val="21739004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49</a:t>
            </a:fld>
            <a:endParaRPr lang="en-US" dirty="0"/>
          </a:p>
        </p:txBody>
      </p:sp>
    </p:spTree>
    <p:extLst>
      <p:ext uri="{BB962C8B-B14F-4D97-AF65-F5344CB8AC3E}">
        <p14:creationId xmlns:p14="http://schemas.microsoft.com/office/powerpoint/2010/main" val="1408735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a:t>
            </a:fld>
            <a:endParaRPr lang="en-US" dirty="0"/>
          </a:p>
        </p:txBody>
      </p:sp>
    </p:spTree>
    <p:extLst>
      <p:ext uri="{BB962C8B-B14F-4D97-AF65-F5344CB8AC3E}">
        <p14:creationId xmlns:p14="http://schemas.microsoft.com/office/powerpoint/2010/main" val="41674920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50</a:t>
            </a:fld>
            <a:endParaRPr lang="en-US" dirty="0"/>
          </a:p>
        </p:txBody>
      </p:sp>
    </p:spTree>
    <p:extLst>
      <p:ext uri="{BB962C8B-B14F-4D97-AF65-F5344CB8AC3E}">
        <p14:creationId xmlns:p14="http://schemas.microsoft.com/office/powerpoint/2010/main" val="12724793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51</a:t>
            </a:fld>
            <a:endParaRPr lang="en-US" dirty="0"/>
          </a:p>
        </p:txBody>
      </p:sp>
    </p:spTree>
    <p:extLst>
      <p:ext uri="{BB962C8B-B14F-4D97-AF65-F5344CB8AC3E}">
        <p14:creationId xmlns:p14="http://schemas.microsoft.com/office/powerpoint/2010/main" val="32752397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52</a:t>
            </a:fld>
            <a:endParaRPr lang="en-US" dirty="0"/>
          </a:p>
        </p:txBody>
      </p:sp>
    </p:spTree>
    <p:extLst>
      <p:ext uri="{BB962C8B-B14F-4D97-AF65-F5344CB8AC3E}">
        <p14:creationId xmlns:p14="http://schemas.microsoft.com/office/powerpoint/2010/main" val="40313362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53</a:t>
            </a:fld>
            <a:endParaRPr lang="en-US" dirty="0"/>
          </a:p>
        </p:txBody>
      </p:sp>
    </p:spTree>
    <p:extLst>
      <p:ext uri="{BB962C8B-B14F-4D97-AF65-F5344CB8AC3E}">
        <p14:creationId xmlns:p14="http://schemas.microsoft.com/office/powerpoint/2010/main" val="4726140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54</a:t>
            </a:fld>
            <a:endParaRPr lang="en-US" dirty="0"/>
          </a:p>
        </p:txBody>
      </p:sp>
    </p:spTree>
    <p:extLst>
      <p:ext uri="{BB962C8B-B14F-4D97-AF65-F5344CB8AC3E}">
        <p14:creationId xmlns:p14="http://schemas.microsoft.com/office/powerpoint/2010/main" val="40045768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55</a:t>
            </a:fld>
            <a:endParaRPr lang="en-US" dirty="0"/>
          </a:p>
        </p:txBody>
      </p:sp>
    </p:spTree>
    <p:extLst>
      <p:ext uri="{BB962C8B-B14F-4D97-AF65-F5344CB8AC3E}">
        <p14:creationId xmlns:p14="http://schemas.microsoft.com/office/powerpoint/2010/main" val="38295793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56</a:t>
            </a:fld>
            <a:endParaRPr lang="en-US" dirty="0"/>
          </a:p>
        </p:txBody>
      </p:sp>
    </p:spTree>
    <p:extLst>
      <p:ext uri="{BB962C8B-B14F-4D97-AF65-F5344CB8AC3E}">
        <p14:creationId xmlns:p14="http://schemas.microsoft.com/office/powerpoint/2010/main" val="5567013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57</a:t>
            </a:fld>
            <a:endParaRPr lang="en-US" dirty="0"/>
          </a:p>
        </p:txBody>
      </p:sp>
    </p:spTree>
    <p:extLst>
      <p:ext uri="{BB962C8B-B14F-4D97-AF65-F5344CB8AC3E}">
        <p14:creationId xmlns:p14="http://schemas.microsoft.com/office/powerpoint/2010/main" val="36332191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58</a:t>
            </a:fld>
            <a:endParaRPr lang="en-US" dirty="0"/>
          </a:p>
        </p:txBody>
      </p:sp>
    </p:spTree>
    <p:extLst>
      <p:ext uri="{BB962C8B-B14F-4D97-AF65-F5344CB8AC3E}">
        <p14:creationId xmlns:p14="http://schemas.microsoft.com/office/powerpoint/2010/main" val="33575337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59</a:t>
            </a:fld>
            <a:endParaRPr lang="en-US" dirty="0"/>
          </a:p>
        </p:txBody>
      </p:sp>
    </p:spTree>
    <p:extLst>
      <p:ext uri="{BB962C8B-B14F-4D97-AF65-F5344CB8AC3E}">
        <p14:creationId xmlns:p14="http://schemas.microsoft.com/office/powerpoint/2010/main" val="1563417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6</a:t>
            </a:fld>
            <a:endParaRPr lang="en-US" dirty="0"/>
          </a:p>
        </p:txBody>
      </p:sp>
    </p:spTree>
    <p:extLst>
      <p:ext uri="{BB962C8B-B14F-4D97-AF65-F5344CB8AC3E}">
        <p14:creationId xmlns:p14="http://schemas.microsoft.com/office/powerpoint/2010/main" val="22316051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60</a:t>
            </a:fld>
            <a:endParaRPr lang="en-US" dirty="0"/>
          </a:p>
        </p:txBody>
      </p:sp>
    </p:spTree>
    <p:extLst>
      <p:ext uri="{BB962C8B-B14F-4D97-AF65-F5344CB8AC3E}">
        <p14:creationId xmlns:p14="http://schemas.microsoft.com/office/powerpoint/2010/main" val="40057133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61</a:t>
            </a:fld>
            <a:endParaRPr lang="en-US" dirty="0"/>
          </a:p>
        </p:txBody>
      </p:sp>
    </p:spTree>
    <p:extLst>
      <p:ext uri="{BB962C8B-B14F-4D97-AF65-F5344CB8AC3E}">
        <p14:creationId xmlns:p14="http://schemas.microsoft.com/office/powerpoint/2010/main" val="15360704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62</a:t>
            </a:fld>
            <a:endParaRPr lang="en-US" dirty="0"/>
          </a:p>
        </p:txBody>
      </p:sp>
    </p:spTree>
    <p:extLst>
      <p:ext uri="{BB962C8B-B14F-4D97-AF65-F5344CB8AC3E}">
        <p14:creationId xmlns:p14="http://schemas.microsoft.com/office/powerpoint/2010/main" val="7795177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63</a:t>
            </a:fld>
            <a:endParaRPr lang="en-US" dirty="0"/>
          </a:p>
        </p:txBody>
      </p:sp>
    </p:spTree>
    <p:extLst>
      <p:ext uri="{BB962C8B-B14F-4D97-AF65-F5344CB8AC3E}">
        <p14:creationId xmlns:p14="http://schemas.microsoft.com/office/powerpoint/2010/main" val="6775055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64</a:t>
            </a:fld>
            <a:endParaRPr lang="en-US" dirty="0"/>
          </a:p>
        </p:txBody>
      </p:sp>
    </p:spTree>
    <p:extLst>
      <p:ext uri="{BB962C8B-B14F-4D97-AF65-F5344CB8AC3E}">
        <p14:creationId xmlns:p14="http://schemas.microsoft.com/office/powerpoint/2010/main" val="12965852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65</a:t>
            </a:fld>
            <a:endParaRPr lang="en-US" dirty="0"/>
          </a:p>
        </p:txBody>
      </p:sp>
    </p:spTree>
    <p:extLst>
      <p:ext uri="{BB962C8B-B14F-4D97-AF65-F5344CB8AC3E}">
        <p14:creationId xmlns:p14="http://schemas.microsoft.com/office/powerpoint/2010/main" val="26468373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66</a:t>
            </a:fld>
            <a:endParaRPr lang="en-US" dirty="0"/>
          </a:p>
        </p:txBody>
      </p:sp>
    </p:spTree>
    <p:extLst>
      <p:ext uri="{BB962C8B-B14F-4D97-AF65-F5344CB8AC3E}">
        <p14:creationId xmlns:p14="http://schemas.microsoft.com/office/powerpoint/2010/main" val="31514775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67</a:t>
            </a:fld>
            <a:endParaRPr lang="en-US" dirty="0"/>
          </a:p>
        </p:txBody>
      </p:sp>
    </p:spTree>
    <p:extLst>
      <p:ext uri="{BB962C8B-B14F-4D97-AF65-F5344CB8AC3E}">
        <p14:creationId xmlns:p14="http://schemas.microsoft.com/office/powerpoint/2010/main" val="27694421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4A158-2F41-1422-60AD-6EDC3525EA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5809CA-6E55-4DF9-42F1-AA5DB6DB43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A21CB3-D0B4-F2C7-118E-95C36081C0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EE5BD2-8EEA-5E03-057E-2DC9F890F622}"/>
              </a:ext>
            </a:extLst>
          </p:cNvPr>
          <p:cNvSpPr>
            <a:spLocks noGrp="1"/>
          </p:cNvSpPr>
          <p:nvPr>
            <p:ph type="sldNum" sz="quarter" idx="10"/>
          </p:nvPr>
        </p:nvSpPr>
        <p:spPr/>
        <p:txBody>
          <a:bodyPr/>
          <a:lstStyle/>
          <a:p>
            <a:fld id="{8EC85C37-6C2B-4768-B9CF-DA6AC56DD7F0}" type="slidenum">
              <a:rPr lang="en-US" smtClean="0"/>
              <a:t>68</a:t>
            </a:fld>
            <a:endParaRPr lang="en-US" dirty="0"/>
          </a:p>
        </p:txBody>
      </p:sp>
    </p:spTree>
    <p:extLst>
      <p:ext uri="{BB962C8B-B14F-4D97-AF65-F5344CB8AC3E}">
        <p14:creationId xmlns:p14="http://schemas.microsoft.com/office/powerpoint/2010/main" val="17877668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D9E98-6977-F4D0-0873-AF27051407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4640D-3792-2A68-28ED-D1A1AC1D7F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14E241-CC76-C96A-02B6-543D4A6E88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FB7D12-3815-9E18-EFF7-AD510E80F0BD}"/>
              </a:ext>
            </a:extLst>
          </p:cNvPr>
          <p:cNvSpPr>
            <a:spLocks noGrp="1"/>
          </p:cNvSpPr>
          <p:nvPr>
            <p:ph type="sldNum" sz="quarter" idx="10"/>
          </p:nvPr>
        </p:nvSpPr>
        <p:spPr/>
        <p:txBody>
          <a:bodyPr/>
          <a:lstStyle/>
          <a:p>
            <a:fld id="{8EC85C37-6C2B-4768-B9CF-DA6AC56DD7F0}" type="slidenum">
              <a:rPr lang="en-US" smtClean="0"/>
              <a:t>69</a:t>
            </a:fld>
            <a:endParaRPr lang="en-US" dirty="0"/>
          </a:p>
        </p:txBody>
      </p:sp>
    </p:spTree>
    <p:extLst>
      <p:ext uri="{BB962C8B-B14F-4D97-AF65-F5344CB8AC3E}">
        <p14:creationId xmlns:p14="http://schemas.microsoft.com/office/powerpoint/2010/main" val="2467513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7</a:t>
            </a:fld>
            <a:endParaRPr lang="en-US" dirty="0"/>
          </a:p>
        </p:txBody>
      </p:sp>
    </p:spTree>
    <p:extLst>
      <p:ext uri="{BB962C8B-B14F-4D97-AF65-F5344CB8AC3E}">
        <p14:creationId xmlns:p14="http://schemas.microsoft.com/office/powerpoint/2010/main" val="35254212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DE21C-4C68-ED4C-C7C3-27AFE5E9E4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C9FB48-5DDC-4B6B-A30F-A835FF1041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D414A1-FE8E-24D3-832E-440CF90C6E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DCF081-A05D-1B8F-8D21-78337231C470}"/>
              </a:ext>
            </a:extLst>
          </p:cNvPr>
          <p:cNvSpPr>
            <a:spLocks noGrp="1"/>
          </p:cNvSpPr>
          <p:nvPr>
            <p:ph type="sldNum" sz="quarter" idx="10"/>
          </p:nvPr>
        </p:nvSpPr>
        <p:spPr/>
        <p:txBody>
          <a:bodyPr/>
          <a:lstStyle/>
          <a:p>
            <a:fld id="{8EC85C37-6C2B-4768-B9CF-DA6AC56DD7F0}" type="slidenum">
              <a:rPr lang="en-US" smtClean="0"/>
              <a:t>70</a:t>
            </a:fld>
            <a:endParaRPr lang="en-US" dirty="0"/>
          </a:p>
        </p:txBody>
      </p:sp>
    </p:spTree>
    <p:extLst>
      <p:ext uri="{BB962C8B-B14F-4D97-AF65-F5344CB8AC3E}">
        <p14:creationId xmlns:p14="http://schemas.microsoft.com/office/powerpoint/2010/main" val="33141645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D52DD-5F32-91CF-D229-B99D129D53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3EAA8F-3C15-1EDC-367F-3ADC9FE09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C256A7-F3F5-C420-8A34-BD814FAD07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E106B7-EC76-799E-CEA5-A25B70A9F587}"/>
              </a:ext>
            </a:extLst>
          </p:cNvPr>
          <p:cNvSpPr>
            <a:spLocks noGrp="1"/>
          </p:cNvSpPr>
          <p:nvPr>
            <p:ph type="sldNum" sz="quarter" idx="10"/>
          </p:nvPr>
        </p:nvSpPr>
        <p:spPr/>
        <p:txBody>
          <a:bodyPr/>
          <a:lstStyle/>
          <a:p>
            <a:fld id="{8EC85C37-6C2B-4768-B9CF-DA6AC56DD7F0}" type="slidenum">
              <a:rPr lang="en-US" smtClean="0"/>
              <a:t>71</a:t>
            </a:fld>
            <a:endParaRPr lang="en-US" dirty="0"/>
          </a:p>
        </p:txBody>
      </p:sp>
    </p:spTree>
    <p:extLst>
      <p:ext uri="{BB962C8B-B14F-4D97-AF65-F5344CB8AC3E}">
        <p14:creationId xmlns:p14="http://schemas.microsoft.com/office/powerpoint/2010/main" val="15734985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1CEA0-2E5B-4D3E-2E7E-0A9D51CCA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091576-F855-2E59-E708-BEBB400BB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1CF81F-A672-5319-5E5F-1A0EE99E6F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EAF8BB-7197-A2C9-4096-E2F9E1ED2AF3}"/>
              </a:ext>
            </a:extLst>
          </p:cNvPr>
          <p:cNvSpPr>
            <a:spLocks noGrp="1"/>
          </p:cNvSpPr>
          <p:nvPr>
            <p:ph type="sldNum" sz="quarter" idx="10"/>
          </p:nvPr>
        </p:nvSpPr>
        <p:spPr/>
        <p:txBody>
          <a:bodyPr/>
          <a:lstStyle/>
          <a:p>
            <a:fld id="{8EC85C37-6C2B-4768-B9CF-DA6AC56DD7F0}" type="slidenum">
              <a:rPr lang="en-US" smtClean="0"/>
              <a:t>72</a:t>
            </a:fld>
            <a:endParaRPr lang="en-US" dirty="0"/>
          </a:p>
        </p:txBody>
      </p:sp>
    </p:spTree>
    <p:extLst>
      <p:ext uri="{BB962C8B-B14F-4D97-AF65-F5344CB8AC3E}">
        <p14:creationId xmlns:p14="http://schemas.microsoft.com/office/powerpoint/2010/main" val="30060122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B19EF-D164-1C22-6E5D-C3CC5ED6E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71820C-E205-F447-5811-38CFE9DC5A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620369-3736-57EB-4A4D-6D9A60AF3A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26F0AC-8976-E939-5A79-187CB9349744}"/>
              </a:ext>
            </a:extLst>
          </p:cNvPr>
          <p:cNvSpPr>
            <a:spLocks noGrp="1"/>
          </p:cNvSpPr>
          <p:nvPr>
            <p:ph type="sldNum" sz="quarter" idx="10"/>
          </p:nvPr>
        </p:nvSpPr>
        <p:spPr/>
        <p:txBody>
          <a:bodyPr/>
          <a:lstStyle/>
          <a:p>
            <a:fld id="{8EC85C37-6C2B-4768-B9CF-DA6AC56DD7F0}" type="slidenum">
              <a:rPr lang="en-US" smtClean="0"/>
              <a:t>73</a:t>
            </a:fld>
            <a:endParaRPr lang="en-US" dirty="0"/>
          </a:p>
        </p:txBody>
      </p:sp>
    </p:spTree>
    <p:extLst>
      <p:ext uri="{BB962C8B-B14F-4D97-AF65-F5344CB8AC3E}">
        <p14:creationId xmlns:p14="http://schemas.microsoft.com/office/powerpoint/2010/main" val="11757038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3580D-4C2C-DD4E-BF3C-57D6D16BA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0AE161-4425-BA22-DE69-29672A22E8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E0EE6E-F296-4FF4-3D42-368A6C3561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DC8BD5-6257-6FFD-A21E-C2E21D47DE45}"/>
              </a:ext>
            </a:extLst>
          </p:cNvPr>
          <p:cNvSpPr>
            <a:spLocks noGrp="1"/>
          </p:cNvSpPr>
          <p:nvPr>
            <p:ph type="sldNum" sz="quarter" idx="10"/>
          </p:nvPr>
        </p:nvSpPr>
        <p:spPr/>
        <p:txBody>
          <a:bodyPr/>
          <a:lstStyle/>
          <a:p>
            <a:fld id="{8EC85C37-6C2B-4768-B9CF-DA6AC56DD7F0}" type="slidenum">
              <a:rPr lang="en-US" smtClean="0"/>
              <a:t>74</a:t>
            </a:fld>
            <a:endParaRPr lang="en-US" dirty="0"/>
          </a:p>
        </p:txBody>
      </p:sp>
    </p:spTree>
    <p:extLst>
      <p:ext uri="{BB962C8B-B14F-4D97-AF65-F5344CB8AC3E}">
        <p14:creationId xmlns:p14="http://schemas.microsoft.com/office/powerpoint/2010/main" val="37096295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1A8ED-2337-5387-1E14-394FA26852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230C7-F853-8051-165C-2B0F1C2ABE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9E5FEF-4EEE-C2A7-1ABC-1595E1223F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704173-071D-2843-0C9E-CD6C72891EFA}"/>
              </a:ext>
            </a:extLst>
          </p:cNvPr>
          <p:cNvSpPr>
            <a:spLocks noGrp="1"/>
          </p:cNvSpPr>
          <p:nvPr>
            <p:ph type="sldNum" sz="quarter" idx="10"/>
          </p:nvPr>
        </p:nvSpPr>
        <p:spPr/>
        <p:txBody>
          <a:bodyPr/>
          <a:lstStyle/>
          <a:p>
            <a:fld id="{8EC85C37-6C2B-4768-B9CF-DA6AC56DD7F0}" type="slidenum">
              <a:rPr lang="en-US" smtClean="0"/>
              <a:t>75</a:t>
            </a:fld>
            <a:endParaRPr lang="en-US" dirty="0"/>
          </a:p>
        </p:txBody>
      </p:sp>
    </p:spTree>
    <p:extLst>
      <p:ext uri="{BB962C8B-B14F-4D97-AF65-F5344CB8AC3E}">
        <p14:creationId xmlns:p14="http://schemas.microsoft.com/office/powerpoint/2010/main" val="27945480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C3807-5615-AE62-01CE-3EF199DC5C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67373-77C2-89B1-AC21-834D8BE22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943566-2433-F54F-F8FF-1A95ABFEDD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DA8058-CEBE-F8E1-6A68-1A8352237DC1}"/>
              </a:ext>
            </a:extLst>
          </p:cNvPr>
          <p:cNvSpPr>
            <a:spLocks noGrp="1"/>
          </p:cNvSpPr>
          <p:nvPr>
            <p:ph type="sldNum" sz="quarter" idx="10"/>
          </p:nvPr>
        </p:nvSpPr>
        <p:spPr/>
        <p:txBody>
          <a:bodyPr/>
          <a:lstStyle/>
          <a:p>
            <a:fld id="{8EC85C37-6C2B-4768-B9CF-DA6AC56DD7F0}" type="slidenum">
              <a:rPr lang="en-US" smtClean="0"/>
              <a:t>76</a:t>
            </a:fld>
            <a:endParaRPr lang="en-US" dirty="0"/>
          </a:p>
        </p:txBody>
      </p:sp>
    </p:spTree>
    <p:extLst>
      <p:ext uri="{BB962C8B-B14F-4D97-AF65-F5344CB8AC3E}">
        <p14:creationId xmlns:p14="http://schemas.microsoft.com/office/powerpoint/2010/main" val="35365580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6F38C-E8B1-5BB4-43A0-C8F466A392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0F91CC-ED8F-02BC-B856-FF8AAA5503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C156F1-369A-E90C-6B0B-632C0E4F00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90D552-614A-4043-D4A7-C09AC2A7AE45}"/>
              </a:ext>
            </a:extLst>
          </p:cNvPr>
          <p:cNvSpPr>
            <a:spLocks noGrp="1"/>
          </p:cNvSpPr>
          <p:nvPr>
            <p:ph type="sldNum" sz="quarter" idx="10"/>
          </p:nvPr>
        </p:nvSpPr>
        <p:spPr/>
        <p:txBody>
          <a:bodyPr/>
          <a:lstStyle/>
          <a:p>
            <a:fld id="{8EC85C37-6C2B-4768-B9CF-DA6AC56DD7F0}" type="slidenum">
              <a:rPr lang="en-US" smtClean="0"/>
              <a:t>77</a:t>
            </a:fld>
            <a:endParaRPr lang="en-US" dirty="0"/>
          </a:p>
        </p:txBody>
      </p:sp>
    </p:spTree>
    <p:extLst>
      <p:ext uri="{BB962C8B-B14F-4D97-AF65-F5344CB8AC3E}">
        <p14:creationId xmlns:p14="http://schemas.microsoft.com/office/powerpoint/2010/main" val="23855629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3AC77-B327-0EA3-3DD2-E12D7F1AFF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1ABF62-05DC-BA9A-0524-50CF877433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705042-6E38-7CC0-9403-7320960C0D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58890A-84F4-58E1-0418-C6AD997B305C}"/>
              </a:ext>
            </a:extLst>
          </p:cNvPr>
          <p:cNvSpPr>
            <a:spLocks noGrp="1"/>
          </p:cNvSpPr>
          <p:nvPr>
            <p:ph type="sldNum" sz="quarter" idx="10"/>
          </p:nvPr>
        </p:nvSpPr>
        <p:spPr/>
        <p:txBody>
          <a:bodyPr/>
          <a:lstStyle/>
          <a:p>
            <a:fld id="{8EC85C37-6C2B-4768-B9CF-DA6AC56DD7F0}" type="slidenum">
              <a:rPr lang="en-US" smtClean="0"/>
              <a:t>78</a:t>
            </a:fld>
            <a:endParaRPr lang="en-US" dirty="0"/>
          </a:p>
        </p:txBody>
      </p:sp>
    </p:spTree>
    <p:extLst>
      <p:ext uri="{BB962C8B-B14F-4D97-AF65-F5344CB8AC3E}">
        <p14:creationId xmlns:p14="http://schemas.microsoft.com/office/powerpoint/2010/main" val="31001935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79</a:t>
            </a:fld>
            <a:endParaRPr lang="en-US" dirty="0"/>
          </a:p>
        </p:txBody>
      </p:sp>
    </p:spTree>
    <p:extLst>
      <p:ext uri="{BB962C8B-B14F-4D97-AF65-F5344CB8AC3E}">
        <p14:creationId xmlns:p14="http://schemas.microsoft.com/office/powerpoint/2010/main" val="956194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8</a:t>
            </a:fld>
            <a:endParaRPr lang="en-US" dirty="0"/>
          </a:p>
        </p:txBody>
      </p:sp>
    </p:spTree>
    <p:extLst>
      <p:ext uri="{BB962C8B-B14F-4D97-AF65-F5344CB8AC3E}">
        <p14:creationId xmlns:p14="http://schemas.microsoft.com/office/powerpoint/2010/main" val="1147589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80</a:t>
            </a:fld>
            <a:endParaRPr lang="en-US" dirty="0"/>
          </a:p>
        </p:txBody>
      </p:sp>
    </p:spTree>
    <p:extLst>
      <p:ext uri="{BB962C8B-B14F-4D97-AF65-F5344CB8AC3E}">
        <p14:creationId xmlns:p14="http://schemas.microsoft.com/office/powerpoint/2010/main" val="2779285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9</a:t>
            </a:fld>
            <a:endParaRPr lang="en-US" dirty="0"/>
          </a:p>
        </p:txBody>
      </p:sp>
    </p:spTree>
    <p:extLst>
      <p:ext uri="{BB962C8B-B14F-4D97-AF65-F5344CB8AC3E}">
        <p14:creationId xmlns:p14="http://schemas.microsoft.com/office/powerpoint/2010/main" val="2410405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AD2786-6267-4384-87C1-BFAAC302BAAA}" type="datetimeFigureOut">
              <a:rPr lang="en-US" smtClean="0"/>
              <a:t>4/2/2025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8667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4/2/2025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986362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4/2/2025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86511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4/2/2025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77657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AD2786-6267-4384-87C1-BFAAC302BAAA}" type="datetimeFigureOut">
              <a:rPr lang="en-US" smtClean="0"/>
              <a:t>4/2/2025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515096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AD2786-6267-4384-87C1-BFAAC302BAAA}" type="datetimeFigureOut">
              <a:rPr lang="en-US" smtClean="0"/>
              <a:t>4/2/2025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2833441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AD2786-6267-4384-87C1-BFAAC302BAAA}" type="datetimeFigureOut">
              <a:rPr lang="en-US" smtClean="0"/>
              <a:t>4/2/2025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30702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AD2786-6267-4384-87C1-BFAAC302BAAA}" type="datetimeFigureOut">
              <a:rPr lang="en-US" smtClean="0"/>
              <a:t>4/2/2025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22764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AD2786-6267-4384-87C1-BFAAC302BAAA}" type="datetimeFigureOut">
              <a:rPr lang="en-US" smtClean="0"/>
              <a:t>4/2/2025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487732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AD2786-6267-4384-87C1-BFAAC302BAAA}" type="datetimeFigureOut">
              <a:rPr lang="en-US" smtClean="0"/>
              <a:t>4/2/2025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841759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AD2786-6267-4384-87C1-BFAAC302BAAA}" type="datetimeFigureOut">
              <a:rPr lang="en-US" smtClean="0"/>
              <a:t>4/2/2025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354810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D2786-6267-4384-87C1-BFAAC302BAAA}" type="datetimeFigureOut">
              <a:rPr lang="en-US" smtClean="0"/>
              <a:t>4/2/2025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1CF35-2D6C-476D-9C9A-0342FD388C84}" type="slidenum">
              <a:rPr lang="en-US" smtClean="0"/>
              <a:t>‹#›</a:t>
            </a:fld>
            <a:endParaRPr lang="en-US" dirty="0"/>
          </a:p>
        </p:txBody>
      </p:sp>
    </p:spTree>
    <p:extLst>
      <p:ext uri="{BB962C8B-B14F-4D97-AF65-F5344CB8AC3E}">
        <p14:creationId xmlns:p14="http://schemas.microsoft.com/office/powerpoint/2010/main" val="3561534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https://player.vimeo.com/video/610031831?app_id=122963" TargetMode="External"/><Relationship Id="rId5" Type="http://schemas.openxmlformats.org/officeDocument/2006/relationships/image" Target="../media/image5.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https://player.vimeo.com/video/610033269?app_id=122963" TargetMode="External"/><Relationship Id="rId5" Type="http://schemas.openxmlformats.org/officeDocument/2006/relationships/image" Target="../media/image5.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ideo" Target="https://player.vimeo.com/video/610036694?app_id=122963" TargetMode="External"/><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www.youtube.com/watch?v=ERXFhObTVoE"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ideo" Target="https://player.vimeo.com/video/610038531?app_id=122963" TargetMode="External"/><Relationship Id="rId5" Type="http://schemas.openxmlformats.org/officeDocument/2006/relationships/image" Target="../media/image15.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www.cbs.state.or.us/osha/pubed/courses/ladder-safety-spa/resources/LadderInspectionCheckList.pdf"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ideo" Target="https://player.vimeo.com/video/610041735?app_id=122963" TargetMode="External"/><Relationship Id="rId5" Type="http://schemas.openxmlformats.org/officeDocument/2006/relationships/image" Target="../media/image15.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ideo" Target="https://player.vimeo.com/video/610044263?app_id=122963" TargetMode="External"/><Relationship Id="rId5" Type="http://schemas.openxmlformats.org/officeDocument/2006/relationships/image" Target="../media/image15.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www.cbs.state.or.us/osha/pubed/courses/fall-protection-roofing-spa/resources/holes-and-openings-checklist_spa.pdf" TargetMode="External"/><Relationship Id="rId4" Type="http://schemas.openxmlformats.org/officeDocument/2006/relationships/hyperlink" Target="http://www.cbs.state.or.us/external/training/osha/fall-protection-roofing/resources/holes-and-openings-checklist.pdf"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hgmrb73BxJw?feature=oembed"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osha.oregon.gov/media/videos-online/Pages/preventing-falls-skylights.asp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hyperlink" Target="https://osha.oregon.gov/OSHARules/div3/div3M.pdf#page=29"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ideo" Target="https://player.vimeo.com/video/610047127?app_id=122963" TargetMode="External"/><Relationship Id="rId5" Type="http://schemas.openxmlformats.org/officeDocument/2006/relationships/image" Target="../media/image15.pn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osha.oregon.gov/OSHARules/technical-manual/Section5-Chapter4.pdf#page=3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www.cbs.state.or.us/osha/pubed/courses/fall-protection-fundamentals/resources/fall_safety/index.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https://player.vimeo.com/video/610048789?app_id=122963" TargetMode="External"/><Relationship Id="rId5" Type="http://schemas.openxmlformats.org/officeDocument/2006/relationships/image" Target="../media/image30.pn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ideo" Target="https://player.vimeo.com/video/610052250?app_id=122963" TargetMode="External"/><Relationship Id="rId5" Type="http://schemas.openxmlformats.org/officeDocument/2006/relationships/image" Target="../media/image30.pn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ideo" Target="https://player.vimeo.com/video/610053195?app_id=122963" TargetMode="External"/><Relationship Id="rId5" Type="http://schemas.openxmlformats.org/officeDocument/2006/relationships/image" Target="../media/image30.pn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ideo" Target="https://player.vimeo.com/video/610054935?app_id=122963" TargetMode="External"/><Relationship Id="rId5" Type="http://schemas.openxmlformats.org/officeDocument/2006/relationships/image" Target="../media/image30.pn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hyperlink" Target="https://osha.oregon.gov/OSHARules/div3/div3M.pdf#page=17" TargetMode="External"/><Relationship Id="rId4" Type="http://schemas.openxmlformats.org/officeDocument/2006/relationships/hyperlink" Target="https://osha.oregon.gov/OSHAPubs/2824s.pdf#page=5"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player.vimeo.com/video/610026742?app_id=122963" TargetMode="External"/><Relationship Id="rId5" Type="http://schemas.openxmlformats.org/officeDocument/2006/relationships/image" Target="../media/image7.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ideo" Target="https://player.vimeo.com/video/610056496?app_id=122963" TargetMode="External"/><Relationship Id="rId5" Type="http://schemas.openxmlformats.org/officeDocument/2006/relationships/image" Target="../media/image30.pn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hyperlink" Target="https://osha.oregon.gov/OSHARules/div3/div3M.pdf#page=28"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video" Target="https://player.vimeo.com/video/610058062?app_id=122963" TargetMode="External"/><Relationship Id="rId5" Type="http://schemas.openxmlformats.org/officeDocument/2006/relationships/image" Target="../media/image30.png"/><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hyperlink" Target="https://osha.oregon.gov/OSHARules/div3/div3M.pdf#page=26"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hyperlink" Target="https://osha.oregon.gov/OSHAPubs/factsheets/fs26sp.pdf" TargetMode="External"/><Relationship Id="rId5" Type="http://schemas.openxmlformats.org/officeDocument/2006/relationships/hyperlink" Target="https://osha.oregon.gov/OSHAPubs/factsheets/fs82-spa.pdf" TargetMode="External"/><Relationship Id="rId4" Type="http://schemas.openxmlformats.org/officeDocument/2006/relationships/hyperlink" Target="https://osha.oregon.gov/OSHARules/div3/div3M.pdf#page=26"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ideo" Target="https://player.vimeo.com/video/565726073?app_id=122963" TargetMode="External"/><Relationship Id="rId5" Type="http://schemas.openxmlformats.org/officeDocument/2006/relationships/image" Target="../media/image30.png"/><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video" Target="https://player.vimeo.com/video/610059295?app_id=122963" TargetMode="External"/><Relationship Id="rId5" Type="http://schemas.openxmlformats.org/officeDocument/2006/relationships/image" Target="../media/image51.png"/><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player.vimeo.com/video/610028264?app_id=122963" TargetMode="External"/><Relationship Id="rId5" Type="http://schemas.openxmlformats.org/officeDocument/2006/relationships/image" Target="../media/image8.jpe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video" Target="https://player.vimeo.com/video/610061274?app_id=122963" TargetMode="External"/><Relationship Id="rId5" Type="http://schemas.openxmlformats.org/officeDocument/2006/relationships/image" Target="../media/image51.png"/><Relationship Id="rId4" Type="http://schemas.openxmlformats.org/officeDocument/2006/relationships/image" Target="../media/image53.jpe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hyperlink" Target="https://www.cdc.gov/niosh/topics/falls/mobileapp.html" TargetMode="Externa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hyperlink" Target="https://osha.oregon.gov/edu/courses/espanol/Pages/ladder-safety-sp.aspx"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ideo" Target="https://player.vimeo.com/video/610063456?app_id=122963" TargetMode="External"/><Relationship Id="rId5" Type="http://schemas.openxmlformats.org/officeDocument/2006/relationships/image" Target="../media/image51.png"/><Relationship Id="rId4" Type="http://schemas.openxmlformats.org/officeDocument/2006/relationships/image" Target="../media/image58.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video" Target="https://player.vimeo.com/video/610064431?app_id=122963" TargetMode="External"/><Relationship Id="rId5" Type="http://schemas.openxmlformats.org/officeDocument/2006/relationships/image" Target="../media/image51.png"/><Relationship Id="rId4" Type="http://schemas.openxmlformats.org/officeDocument/2006/relationships/image" Target="../media/image59.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video" Target="https://player.vimeo.com/video/610065499?app_id=122963" TargetMode="External"/><Relationship Id="rId5" Type="http://schemas.openxmlformats.org/officeDocument/2006/relationships/image" Target="../media/image51.png"/><Relationship Id="rId4" Type="http://schemas.openxmlformats.org/officeDocument/2006/relationships/image" Target="../media/image60.jpe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video" Target="https://player.vimeo.com/video/610066728?app_id=122963" TargetMode="External"/><Relationship Id="rId5" Type="http://schemas.openxmlformats.org/officeDocument/2006/relationships/image" Target="../media/image62.png"/><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video" Target="https://player.vimeo.com/video/610069568?app_id=122963" TargetMode="External"/><Relationship Id="rId5" Type="http://schemas.openxmlformats.org/officeDocument/2006/relationships/image" Target="../media/image62.png"/><Relationship Id="rId4" Type="http://schemas.openxmlformats.org/officeDocument/2006/relationships/image" Target="../media/image63.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video" Target="https://player.vimeo.com/video/610071342?app_id=122963" TargetMode="External"/><Relationship Id="rId5" Type="http://schemas.openxmlformats.org/officeDocument/2006/relationships/image" Target="../media/image62.png"/><Relationship Id="rId4" Type="http://schemas.openxmlformats.org/officeDocument/2006/relationships/image" Target="../media/image64.jpeg"/></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8" Type="http://schemas.openxmlformats.org/officeDocument/2006/relationships/hyperlink" Target="https://osha.oregon.gov/OSHARules/div2/div2D.pdf#page=63" TargetMode="External"/><Relationship Id="rId3" Type="http://schemas.openxmlformats.org/officeDocument/2006/relationships/image" Target="../media/image67.png"/><Relationship Id="rId7" Type="http://schemas.openxmlformats.org/officeDocument/2006/relationships/hyperlink" Target="https://osha.oregon.gov/OSHAPubs/factsheets/fs74-spa.pdf#page=4" TargetMode="External"/><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hyperlink" Target="https://osha.oregon.gov/OSHARules/div3/div3M.pdf#page=31" TargetMode="External"/><Relationship Id="rId5" Type="http://schemas.openxmlformats.org/officeDocument/2006/relationships/hyperlink" Target="https://osha.oregon.gov/OSHAPubs/factsheets/fs82-spa.pdf#page=2" TargetMode="External"/><Relationship Id="rId4" Type="http://schemas.openxmlformats.org/officeDocument/2006/relationships/hyperlink" Target="https://osha.oregon.gov/OSHAPubs/2824s.pdf" TargetMode="External"/><Relationship Id="rId9" Type="http://schemas.openxmlformats.org/officeDocument/2006/relationships/image" Target="../media/image62.png"/></Relationships>
</file>

<file path=ppt/slides/_rels/slide65.xml.rels><?xml version="1.0" encoding="UTF-8" standalone="yes"?>
<Relationships xmlns="http://schemas.openxmlformats.org/package/2006/relationships"><Relationship Id="rId8" Type="http://schemas.openxmlformats.org/officeDocument/2006/relationships/hyperlink" Target="https://industrialsafety.honeywell.com/en-us/training-and-support/training" TargetMode="External"/><Relationship Id="rId3" Type="http://schemas.openxmlformats.org/officeDocument/2006/relationships/image" Target="../media/image68.png"/><Relationship Id="rId7" Type="http://schemas.openxmlformats.org/officeDocument/2006/relationships/hyperlink" Target="https://www.acmetool.com/safety-training"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hyperlink" Target="https://gravitec.com/fall-protection-training/" TargetMode="External"/><Relationship Id="rId5" Type="http://schemas.openxmlformats.org/officeDocument/2006/relationships/hyperlink" Target="https://guardian-fall-protection.myshopify.com/" TargetMode="External"/><Relationship Id="rId10" Type="http://schemas.openxmlformats.org/officeDocument/2006/relationships/image" Target="../media/image62.png"/><Relationship Id="rId4" Type="http://schemas.openxmlformats.org/officeDocument/2006/relationships/hyperlink" Target="https://www.3m.com/3M/en_US/worker-health-safety-us/safety-resources-training-news/" TargetMode="External"/><Relationship Id="rId9" Type="http://schemas.openxmlformats.org/officeDocument/2006/relationships/hyperlink" Target="https://osha.oregon.gov/Pages/topics/fall-protection.aspx" TargetMode="Externa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video" Target="https://player.vimeo.com/video/610073584?app_id=122963" TargetMode="External"/><Relationship Id="rId5" Type="http://schemas.openxmlformats.org/officeDocument/2006/relationships/image" Target="../media/image62.png"/><Relationship Id="rId4" Type="http://schemas.openxmlformats.org/officeDocument/2006/relationships/image" Target="../media/image69.jpeg"/></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hyperlink" Target="https://osha.oregon.gov/OSHAPubs/4755.pdf"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hyperlink" Target="https://osha.oregon.gov/consult/Pages/index.aspx" TargetMode="External"/><Relationship Id="rId4" Type="http://schemas.openxmlformats.org/officeDocument/2006/relationships/hyperlink" Target="https://osha.oregon.gov/Pages/az-index.aspx"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hyperlink" Target="https://www.cdc.gov/niosh/topics/heatstress/heatapp.html"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07886"/>
          </a:xfrm>
          <a:prstGeom prst="rect">
            <a:avLst/>
          </a:prstGeom>
          <a:noFill/>
        </p:spPr>
        <p:txBody>
          <a:bodyPr wrap="square" rtlCol="0">
            <a:spAutoFit/>
          </a:bodyPr>
          <a:lstStyle/>
          <a:p>
            <a:pPr algn="ctr"/>
            <a:r>
              <a:rPr lang="es-ES_tradnl" sz="40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a:t>
            </a:r>
          </a:p>
        </p:txBody>
      </p:sp>
      <p:sp>
        <p:nvSpPr>
          <p:cNvPr id="8" name="Title 7"/>
          <p:cNvSpPr txBox="1">
            <a:spLocks noGrp="1"/>
          </p:cNvSpPr>
          <p:nvPr>
            <p:ph type="title" idx="4294967295"/>
          </p:nvPr>
        </p:nvSpPr>
        <p:spPr>
          <a:xfrm>
            <a:off x="-566651" y="3569317"/>
            <a:ext cx="1332530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0"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Módulo 1 – Introducción</a:t>
            </a:r>
            <a:endParaRPr kumimoji="0" lang="en-US" sz="4400" b="0"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9AEF5BF0-502D-2968-BF11-31FFA431043F}"/>
              </a:ext>
            </a:extLst>
          </p:cNvPr>
          <p:cNvSpPr txBox="1"/>
          <p:nvPr/>
        </p:nvSpPr>
        <p:spPr>
          <a:xfrm>
            <a:off x="10130828" y="4101220"/>
            <a:ext cx="1711105" cy="584775"/>
          </a:xfrm>
          <a:prstGeom prst="rect">
            <a:avLst/>
          </a:prstGeom>
          <a:noFill/>
        </p:spPr>
        <p:txBody>
          <a:bodyPr wrap="square" rtlCol="0">
            <a:spAutoFit/>
          </a:bodyPr>
          <a:lstStyle/>
          <a:p>
            <a:r>
              <a:rPr lang="en-US" sz="3200" dirty="0">
                <a:solidFill>
                  <a:schemeClr val="bg2"/>
                </a:solidFill>
              </a:rPr>
              <a:t>V2.0</a:t>
            </a:r>
          </a:p>
        </p:txBody>
      </p:sp>
      <p:pic>
        <p:nvPicPr>
          <p:cNvPr id="6" name="Picture 5" descr="Logotipo de Departamento de Servicios para consumidores y negocios (DCBS)"/>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4212" y="135354"/>
            <a:ext cx="3371850" cy="1106868"/>
          </a:xfrm>
          <a:prstGeom prst="rect">
            <a:avLst/>
          </a:prstGeom>
        </p:spPr>
      </p:pic>
      <p:pic>
        <p:nvPicPr>
          <p:cNvPr id="4" name="Picture 3" descr="logotipo de Oregon OSHA">
            <a:extLst>
              <a:ext uri="{FF2B5EF4-FFF2-40B4-BE49-F238E27FC236}">
                <a16:creationId xmlns:a16="http://schemas.microsoft.com/office/drawing/2014/main" id="{8560DCD1-AF59-08FC-D13C-3708BF6EB40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01716" y="23661"/>
            <a:ext cx="2362466" cy="1372139"/>
          </a:xfrm>
          <a:prstGeom prst="rect">
            <a:avLst/>
          </a:prstGeom>
        </p:spPr>
      </p:pic>
    </p:spTree>
    <p:extLst>
      <p:ext uri="{BB962C8B-B14F-4D97-AF65-F5344CB8AC3E}">
        <p14:creationId xmlns:p14="http://schemas.microsoft.com/office/powerpoint/2010/main" val="2687275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nline Media 3" descr="Video Eleccion de la protección contra caidas">
            <a:hlinkClick r:id="" action="ppaction://media"/>
            <a:extLst>
              <a:ext uri="{FF2B5EF4-FFF2-40B4-BE49-F238E27FC236}">
                <a16:creationId xmlns:a16="http://schemas.microsoft.com/office/drawing/2014/main" id="{26FC030E-C8B9-E209-9498-DA28491EF2E2}"/>
              </a:ext>
            </a:extLst>
          </p:cNvPr>
          <p:cNvPicPr>
            <a:picLocks noRot="1" noChangeAspect="1"/>
          </p:cNvPicPr>
          <p:nvPr>
            <a:videoFile r:link="rId1"/>
          </p:nvPr>
        </p:nvPicPr>
        <p:blipFill>
          <a:blip r:embed="rId4"/>
          <a:stretch>
            <a:fillRect/>
          </a:stretch>
        </p:blipFill>
        <p:spPr>
          <a:xfrm>
            <a:off x="884820" y="0"/>
            <a:ext cx="10422360" cy="5862578"/>
          </a:xfrm>
          <a:prstGeom prst="rect">
            <a:avLst/>
          </a:prstGeom>
        </p:spPr>
      </p:pic>
      <p:sp>
        <p:nvSpPr>
          <p:cNvPr id="13" name="TextBox 12"/>
          <p:cNvSpPr txBox="1"/>
          <p:nvPr/>
        </p:nvSpPr>
        <p:spPr>
          <a:xfrm>
            <a:off x="202630"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Introducción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34041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Online Media 2" descr="Video Commercial v. Residential ">
            <a:hlinkClick r:id="" action="ppaction://media"/>
            <a:extLst>
              <a:ext uri="{FF2B5EF4-FFF2-40B4-BE49-F238E27FC236}">
                <a16:creationId xmlns:a16="http://schemas.microsoft.com/office/drawing/2014/main" id="{22B16A5C-82C5-17CD-61FB-1540BC0243EF}"/>
              </a:ext>
            </a:extLst>
          </p:cNvPr>
          <p:cNvPicPr>
            <a:picLocks noRot="1" noChangeAspect="1"/>
          </p:cNvPicPr>
          <p:nvPr>
            <a:videoFile r:link="rId1"/>
          </p:nvPr>
        </p:nvPicPr>
        <p:blipFill>
          <a:blip r:embed="rId4"/>
          <a:stretch>
            <a:fillRect/>
          </a:stretch>
        </p:blipFill>
        <p:spPr>
          <a:xfrm>
            <a:off x="893516" y="0"/>
            <a:ext cx="10404967" cy="5852794"/>
          </a:xfrm>
          <a:prstGeom prst="rect">
            <a:avLst/>
          </a:prstGeom>
        </p:spPr>
      </p:pic>
      <p:sp>
        <p:nvSpPr>
          <p:cNvPr id="13" name="TextBox 12"/>
          <p:cNvSpPr txBox="1"/>
          <p:nvPr/>
        </p:nvSpPr>
        <p:spPr>
          <a:xfrm>
            <a:off x="202630" y="6027002"/>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Introducción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354780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07886"/>
          </a:xfrm>
          <a:prstGeom prst="rect">
            <a:avLst/>
          </a:prstGeom>
          <a:noFill/>
        </p:spPr>
        <p:txBody>
          <a:bodyPr wrap="square" rtlCol="0">
            <a:spAutoFit/>
          </a:bodyPr>
          <a:lstStyle/>
          <a:p>
            <a:pPr algn="ctr"/>
            <a:r>
              <a:rPr lang="es-ES_tradnl" sz="40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a:t>
            </a:r>
          </a:p>
        </p:txBody>
      </p:sp>
      <p:sp>
        <p:nvSpPr>
          <p:cNvPr id="8" name="TextBox 7"/>
          <p:cNvSpPr txBox="1"/>
          <p:nvPr/>
        </p:nvSpPr>
        <p:spPr>
          <a:xfrm>
            <a:off x="-566651" y="3569317"/>
            <a:ext cx="13325302" cy="769441"/>
          </a:xfrm>
          <a:prstGeom prst="rect">
            <a:avLst/>
          </a:prstGeom>
          <a:noFill/>
        </p:spPr>
        <p:txBody>
          <a:bodyPr wrap="square" rtlCol="0">
            <a:spAutoFit/>
          </a:bodyPr>
          <a:lstStyle/>
          <a:p>
            <a:pPr algn="ctr"/>
            <a:r>
              <a:rPr lang="es-ES_tradnl" sz="4400" i="1" dirty="0">
                <a:solidFill>
                  <a:schemeClr val="bg1"/>
                </a:solidFill>
                <a:latin typeface="Verdana" panose="020B0604030504040204" pitchFamily="34" charset="0"/>
                <a:ea typeface="Verdana" panose="020B0604030504040204" pitchFamily="34" charset="0"/>
                <a:cs typeface="Verdana" panose="020B0604030504040204" pitchFamily="34" charset="0"/>
              </a:rPr>
              <a:t>Módulo 2 – Tareas Previas al Trabajo</a:t>
            </a:r>
            <a:endParaRPr lang="en-US" sz="4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descr="Logotipo de DCBS"/>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4212" y="135354"/>
            <a:ext cx="3371850" cy="1106868"/>
          </a:xfrm>
          <a:prstGeom prst="rect">
            <a:avLst/>
          </a:prstGeom>
        </p:spPr>
      </p:pic>
      <p:pic>
        <p:nvPicPr>
          <p:cNvPr id="3" name="Picture 2" descr="logotipo de Oregon OSHA">
            <a:extLst>
              <a:ext uri="{FF2B5EF4-FFF2-40B4-BE49-F238E27FC236}">
                <a16:creationId xmlns:a16="http://schemas.microsoft.com/office/drawing/2014/main" id="{C1F722C8-D723-ED65-72A6-86AE7206A7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01716" y="23661"/>
            <a:ext cx="2362466" cy="1372139"/>
          </a:xfrm>
          <a:prstGeom prst="rect">
            <a:avLst/>
          </a:prstGeom>
        </p:spPr>
      </p:pic>
    </p:spTree>
    <p:extLst>
      <p:ext uri="{BB962C8B-B14F-4D97-AF65-F5344CB8AC3E}">
        <p14:creationId xmlns:p14="http://schemas.microsoft.com/office/powerpoint/2010/main" val="3507782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nline Media 3" descr="Video Planificacion">
            <a:hlinkClick r:id="" action="ppaction://media"/>
            <a:extLst>
              <a:ext uri="{FF2B5EF4-FFF2-40B4-BE49-F238E27FC236}">
                <a16:creationId xmlns:a16="http://schemas.microsoft.com/office/drawing/2014/main" id="{9D3C96C2-45E2-A215-7E8D-0E699A656506}"/>
              </a:ext>
            </a:extLst>
          </p:cNvPr>
          <p:cNvPicPr>
            <a:picLocks noRot="1" noChangeAspect="1"/>
          </p:cNvPicPr>
          <p:nvPr>
            <a:videoFile r:link="rId1"/>
          </p:nvPr>
        </p:nvPicPr>
        <p:blipFill>
          <a:blip r:embed="rId4"/>
          <a:stretch>
            <a:fillRect/>
          </a:stretch>
        </p:blipFill>
        <p:spPr>
          <a:xfrm>
            <a:off x="893516" y="0"/>
            <a:ext cx="10404967" cy="5852794"/>
          </a:xfrm>
          <a:prstGeom prst="rect">
            <a:avLst/>
          </a:prstGeom>
        </p:spPr>
      </p:pic>
      <p:sp>
        <p:nvSpPr>
          <p:cNvPr id="13" name="TextBox 12"/>
          <p:cNvSpPr txBox="1"/>
          <p:nvPr/>
        </p:nvSpPr>
        <p:spPr>
          <a:xfrm>
            <a:off x="202629"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a:t>
            </a:r>
            <a:r>
              <a:rPr lang="es-ES_tradnl"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TECHOS:</a:t>
            </a:r>
            <a:r>
              <a:rPr lang="es-ES_tradnl" sz="2400" i="1" dirty="0" err="1">
                <a:solidFill>
                  <a:schemeClr val="bg1"/>
                </a:solidFill>
                <a:latin typeface="Verdana" panose="020B0604030504040204" pitchFamily="34" charset="0"/>
                <a:ea typeface="Verdana" panose="020B0604030504040204" pitchFamily="34" charset="0"/>
                <a:cs typeface="Verdana" panose="020B0604030504040204" pitchFamily="34" charset="0"/>
              </a:rPr>
              <a:t>Tareas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Previas al Trabajo</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63946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9"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84A2C513-9596-ACF6-E831-4034B87CCFC7}"/>
              </a:ext>
            </a:extLst>
          </p:cNvPr>
          <p:cNvSpPr txBox="1">
            <a:spLocks/>
          </p:cNvSpPr>
          <p:nvPr/>
        </p:nvSpPr>
        <p:spPr>
          <a:xfrm>
            <a:off x="5661763" y="239865"/>
            <a:ext cx="640554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Diferencia</a:t>
            </a:r>
            <a:r>
              <a:rPr lang="en-US" sz="3200" dirty="0">
                <a:latin typeface="Myriad Pro" panose="020B0503030403020204"/>
              </a:rPr>
              <a:t> entre Persona </a:t>
            </a:r>
            <a:r>
              <a:rPr lang="en-US" sz="3200" dirty="0" err="1">
                <a:latin typeface="Myriad Pro" panose="020B0503030403020204"/>
              </a:rPr>
              <a:t>Competente</a:t>
            </a:r>
            <a:r>
              <a:rPr lang="en-US" sz="3200" dirty="0">
                <a:latin typeface="Myriad Pro" panose="020B0503030403020204"/>
              </a:rPr>
              <a:t> y Persona </a:t>
            </a:r>
            <a:r>
              <a:rPr lang="en-US" sz="3200" dirty="0" err="1">
                <a:latin typeface="Myriad Pro" panose="020B0503030403020204"/>
              </a:rPr>
              <a:t>Capacitada</a:t>
            </a:r>
            <a:endParaRPr lang="en-US" sz="3200" dirty="0">
              <a:latin typeface="Myriad Pro" panose="020B0503030403020204"/>
            </a:endParaRPr>
          </a:p>
        </p:txBody>
      </p:sp>
      <p:sp>
        <p:nvSpPr>
          <p:cNvPr id="3" name="TextBox 2"/>
          <p:cNvSpPr txBox="1"/>
          <p:nvPr/>
        </p:nvSpPr>
        <p:spPr>
          <a:xfrm>
            <a:off x="5486400" y="1412594"/>
            <a:ext cx="6580909" cy="4093428"/>
          </a:xfrm>
          <a:prstGeom prst="rect">
            <a:avLst/>
          </a:prstGeom>
          <a:noFill/>
        </p:spPr>
        <p:txBody>
          <a:bodyPr wrap="square" rtlCol="0">
            <a:spAutoFit/>
          </a:bodyPr>
          <a:lstStyle/>
          <a:p>
            <a:r>
              <a:rPr lang="en-US" sz="2000" dirty="0">
                <a:latin typeface="Myriad Pro" panose="020B0503030403020204" pitchFamily="34" charset="0"/>
              </a:rPr>
              <a:t>¿</a:t>
            </a:r>
            <a:r>
              <a:rPr lang="en-US" sz="2000" dirty="0" err="1">
                <a:latin typeface="Myriad Pro" panose="020B0503030403020204" pitchFamily="34" charset="0"/>
              </a:rPr>
              <a:t>Cuál</a:t>
            </a:r>
            <a:r>
              <a:rPr lang="en-US" sz="2000" dirty="0">
                <a:latin typeface="Myriad Pro" panose="020B0503030403020204" pitchFamily="34" charset="0"/>
              </a:rPr>
              <a:t> es la </a:t>
            </a:r>
            <a:r>
              <a:rPr lang="en-US" sz="2000" dirty="0" err="1">
                <a:latin typeface="Myriad Pro" panose="020B0503030403020204" pitchFamily="34" charset="0"/>
              </a:rPr>
              <a:t>diferencia</a:t>
            </a:r>
            <a:r>
              <a:rPr lang="en-US" sz="2000" dirty="0">
                <a:latin typeface="Myriad Pro" panose="020B0503030403020204" pitchFamily="34" charset="0"/>
              </a:rPr>
              <a:t> entre las personas </a:t>
            </a:r>
            <a:r>
              <a:rPr lang="en-US" sz="2000" dirty="0" err="1">
                <a:latin typeface="Myriad Pro" panose="020B0503030403020204" pitchFamily="34" charset="0"/>
              </a:rPr>
              <a:t>competentes</a:t>
            </a:r>
            <a:r>
              <a:rPr lang="en-US" sz="2000" dirty="0">
                <a:latin typeface="Myriad Pro" panose="020B0503030403020204" pitchFamily="34" charset="0"/>
              </a:rPr>
              <a:t> y las </a:t>
            </a:r>
            <a:r>
              <a:rPr lang="en-US" sz="2000" dirty="0" err="1">
                <a:latin typeface="Myriad Pro" panose="020B0503030403020204" pitchFamily="34" charset="0"/>
              </a:rPr>
              <a:t>capacitadas</a:t>
            </a:r>
            <a:r>
              <a:rPr lang="en-US" sz="2000" dirty="0">
                <a:latin typeface="Myriad Pro" panose="020B0503030403020204" pitchFamily="34" charset="0"/>
              </a:rPr>
              <a:t>?</a:t>
            </a:r>
          </a:p>
          <a:p>
            <a:endParaRPr lang="en-US" sz="2000" dirty="0">
              <a:latin typeface="Myriad Pro" panose="020B0503030403020204" pitchFamily="34" charset="0"/>
            </a:endParaRPr>
          </a:p>
          <a:p>
            <a:r>
              <a:rPr lang="en-US" sz="2000" dirty="0" err="1">
                <a:latin typeface="Myriad Pro" panose="020B0503030403020204" pitchFamily="34" charset="0"/>
              </a:rPr>
              <a:t>Haga</a:t>
            </a:r>
            <a:r>
              <a:rPr lang="en-US" sz="2000" dirty="0">
                <a:latin typeface="Myriad Pro" panose="020B0503030403020204" pitchFamily="34" charset="0"/>
              </a:rPr>
              <a:t> </a:t>
            </a:r>
            <a:r>
              <a:rPr lang="en-US" sz="2000" dirty="0" err="1">
                <a:latin typeface="Myriad Pro" panose="020B0503030403020204" pitchFamily="34" charset="0"/>
              </a:rPr>
              <a:t>clic</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el enlace para </a:t>
            </a:r>
            <a:r>
              <a:rPr lang="en-US" sz="2000" dirty="0" err="1">
                <a:latin typeface="Myriad Pro" panose="020B0503030403020204" pitchFamily="34" charset="0"/>
              </a:rPr>
              <a:t>ver</a:t>
            </a:r>
            <a:r>
              <a:rPr lang="en-US" sz="2000" dirty="0">
                <a:latin typeface="Myriad Pro" panose="020B0503030403020204" pitchFamily="34" charset="0"/>
              </a:rPr>
              <a:t> </a:t>
            </a:r>
            <a:r>
              <a:rPr lang="en-US" sz="2000" dirty="0" err="1">
                <a:latin typeface="Myriad Pro" panose="020B0503030403020204" pitchFamily="34" charset="0"/>
              </a:rPr>
              <a:t>nuestro</a:t>
            </a:r>
            <a:r>
              <a:rPr lang="en-US" sz="2000" dirty="0">
                <a:latin typeface="Myriad Pro" panose="020B0503030403020204" pitchFamily="34" charset="0"/>
              </a:rPr>
              <a:t> video que </a:t>
            </a:r>
            <a:r>
              <a:rPr lang="en-US" sz="2000" dirty="0" err="1">
                <a:latin typeface="Myriad Pro" panose="020B0503030403020204" pitchFamily="34" charset="0"/>
              </a:rPr>
              <a:t>trata</a:t>
            </a:r>
            <a:r>
              <a:rPr lang="en-US" sz="2000" dirty="0">
                <a:latin typeface="Myriad Pro" panose="020B0503030403020204" pitchFamily="34" charset="0"/>
              </a:rPr>
              <a:t> las </a:t>
            </a:r>
            <a:r>
              <a:rPr lang="en-US" sz="2000" dirty="0" err="1">
                <a:latin typeface="Myriad Pro" panose="020B0503030403020204" pitchFamily="34" charset="0"/>
              </a:rPr>
              <a:t>diferencias</a:t>
            </a:r>
            <a:r>
              <a:rPr lang="en-US" sz="2000" dirty="0">
                <a:latin typeface="Myriad Pro" panose="020B0503030403020204" pitchFamily="34" charset="0"/>
              </a:rPr>
              <a:t> entre </a:t>
            </a:r>
            <a:r>
              <a:rPr lang="en-US" sz="2000" dirty="0" err="1">
                <a:latin typeface="Myriad Pro" panose="020B0503030403020204" pitchFamily="34" charset="0"/>
              </a:rPr>
              <a:t>estas</a:t>
            </a:r>
            <a:r>
              <a:rPr lang="en-US" sz="2000" dirty="0">
                <a:latin typeface="Myriad Pro" panose="020B0503030403020204" pitchFamily="34" charset="0"/>
              </a:rPr>
              <a:t> dos personas y para </a:t>
            </a:r>
            <a:r>
              <a:rPr lang="en-US" sz="2000" dirty="0" err="1">
                <a:latin typeface="Myriad Pro" panose="020B0503030403020204" pitchFamily="34" charset="0"/>
              </a:rPr>
              <a:t>ver</a:t>
            </a:r>
            <a:r>
              <a:rPr lang="en-US" sz="2000" dirty="0">
                <a:latin typeface="Myriad Pro" panose="020B0503030403020204" pitchFamily="34" charset="0"/>
              </a:rPr>
              <a:t> </a:t>
            </a:r>
            <a:r>
              <a:rPr lang="en-US" sz="2000" dirty="0" err="1">
                <a:latin typeface="Myriad Pro" panose="020B0503030403020204" pitchFamily="34" charset="0"/>
              </a:rPr>
              <a:t>cómo</a:t>
            </a:r>
            <a:r>
              <a:rPr lang="en-US" sz="2000" dirty="0">
                <a:latin typeface="Myriad Pro" panose="020B0503030403020204" pitchFamily="34" charset="0"/>
              </a:rPr>
              <a:t> se </a:t>
            </a:r>
            <a:r>
              <a:rPr lang="en-US" sz="2000" dirty="0" err="1">
                <a:latin typeface="Myriad Pro" panose="020B0503030403020204" pitchFamily="34" charset="0"/>
              </a:rPr>
              <a:t>relaciona</a:t>
            </a:r>
            <a:r>
              <a:rPr lang="en-US" sz="2000" dirty="0">
                <a:latin typeface="Myriad Pro" panose="020B0503030403020204" pitchFamily="34" charset="0"/>
              </a:rPr>
              <a:t> </a:t>
            </a:r>
            <a:r>
              <a:rPr lang="en-US" sz="2000" dirty="0" err="1">
                <a:latin typeface="Myriad Pro" panose="020B0503030403020204" pitchFamily="34" charset="0"/>
              </a:rPr>
              <a:t>este</a:t>
            </a:r>
            <a:r>
              <a:rPr lang="en-US" sz="2000" dirty="0">
                <a:latin typeface="Myriad Pro" panose="020B0503030403020204" pitchFamily="34" charset="0"/>
              </a:rPr>
              <a:t> </a:t>
            </a:r>
            <a:r>
              <a:rPr lang="en-US" sz="2000" dirty="0" err="1">
                <a:latin typeface="Myriad Pro" panose="020B0503030403020204" pitchFamily="34" charset="0"/>
              </a:rPr>
              <a:t>tema</a:t>
            </a:r>
            <a:r>
              <a:rPr lang="en-US" sz="2000" dirty="0">
                <a:latin typeface="Myriad Pro" panose="020B0503030403020204" pitchFamily="34" charset="0"/>
              </a:rPr>
              <a:t> con la </a:t>
            </a:r>
            <a:r>
              <a:rPr lang="en-US" sz="2000" dirty="0" err="1">
                <a:latin typeface="Myriad Pro" panose="020B0503030403020204" pitchFamily="34" charset="0"/>
              </a:rPr>
              <a:t>protección</a:t>
            </a:r>
            <a:r>
              <a:rPr lang="en-US" sz="2000" dirty="0">
                <a:latin typeface="Myriad Pro" panose="020B0503030403020204" pitchFamily="34" charset="0"/>
              </a:rPr>
              <a:t> contra </a:t>
            </a:r>
            <a:r>
              <a:rPr lang="en-US" sz="2000" dirty="0" err="1">
                <a:latin typeface="Myriad Pro" panose="020B0503030403020204" pitchFamily="34" charset="0"/>
              </a:rPr>
              <a:t>caídas</a:t>
            </a:r>
            <a:r>
              <a:rPr lang="en-US" sz="2000" dirty="0">
                <a:latin typeface="Myriad Pro" panose="020B0503030403020204" pitchFamily="34" charset="0"/>
              </a:rPr>
              <a:t>.</a:t>
            </a:r>
          </a:p>
          <a:p>
            <a:endParaRPr lang="en-US" sz="2000" dirty="0">
              <a:latin typeface="Myriad Pro" panose="020B0503030403020204" pitchFamily="34" charset="0"/>
            </a:endParaRPr>
          </a:p>
          <a:p>
            <a:r>
              <a:rPr lang="en-US" sz="2000" dirty="0" err="1">
                <a:latin typeface="Myriad Pro" panose="020B0503030403020204" pitchFamily="34" charset="0"/>
              </a:rPr>
              <a:t>Escuchará</a:t>
            </a:r>
            <a:r>
              <a:rPr lang="en-US" sz="2000" dirty="0">
                <a:latin typeface="Myriad Pro" panose="020B0503030403020204" pitchFamily="34" charset="0"/>
              </a:rPr>
              <a:t> a un </a:t>
            </a:r>
            <a:r>
              <a:rPr lang="en-US" sz="2000" dirty="0" err="1">
                <a:latin typeface="Myriad Pro" panose="020B0503030403020204" pitchFamily="34" charset="0"/>
              </a:rPr>
              <a:t>destacado</a:t>
            </a:r>
            <a:r>
              <a:rPr lang="en-US" sz="2000" dirty="0">
                <a:latin typeface="Myriad Pro" panose="020B0503030403020204" pitchFamily="34" charset="0"/>
              </a:rPr>
              <a:t> </a:t>
            </a:r>
            <a:r>
              <a:rPr lang="en-US" sz="2000" dirty="0" err="1">
                <a:latin typeface="Myriad Pro" panose="020B0503030403020204" pitchFamily="34" charset="0"/>
              </a:rPr>
              <a:t>experto</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protección</a:t>
            </a:r>
            <a:r>
              <a:rPr lang="en-US" sz="2000" dirty="0">
                <a:latin typeface="Myriad Pro" panose="020B0503030403020204" pitchFamily="34" charset="0"/>
              </a:rPr>
              <a:t> contra </a:t>
            </a:r>
            <a:r>
              <a:rPr lang="en-US" sz="2000" dirty="0" err="1">
                <a:latin typeface="Myriad Pro" panose="020B0503030403020204" pitchFamily="34" charset="0"/>
              </a:rPr>
              <a:t>caídas</a:t>
            </a:r>
            <a:r>
              <a:rPr lang="en-US" sz="2000" dirty="0">
                <a:latin typeface="Myriad Pro" panose="020B0503030403020204" pitchFamily="34" charset="0"/>
              </a:rPr>
              <a:t> que </a:t>
            </a:r>
            <a:r>
              <a:rPr lang="en-US" sz="2000" dirty="0" err="1">
                <a:latin typeface="Myriad Pro" panose="020B0503030403020204" pitchFamily="34" charset="0"/>
              </a:rPr>
              <a:t>detallará</a:t>
            </a:r>
            <a:r>
              <a:rPr lang="en-US" sz="2000" dirty="0">
                <a:latin typeface="Myriad Pro" panose="020B0503030403020204" pitchFamily="34" charset="0"/>
              </a:rPr>
              <a:t> </a:t>
            </a:r>
            <a:r>
              <a:rPr lang="en-US" sz="2000" dirty="0" err="1">
                <a:latin typeface="Myriad Pro" panose="020B0503030403020204" pitchFamily="34" charset="0"/>
              </a:rPr>
              <a:t>quiénes</a:t>
            </a:r>
            <a:r>
              <a:rPr lang="en-US" sz="2000" dirty="0">
                <a:latin typeface="Myriad Pro" panose="020B0503030403020204" pitchFamily="34" charset="0"/>
              </a:rPr>
              <a:t> son </a:t>
            </a:r>
            <a:r>
              <a:rPr lang="en-US" sz="2000" dirty="0" err="1">
                <a:latin typeface="Myriad Pro" panose="020B0503030403020204" pitchFamily="34" charset="0"/>
              </a:rPr>
              <a:t>estas</a:t>
            </a:r>
            <a:r>
              <a:rPr lang="en-US" sz="2000" dirty="0">
                <a:latin typeface="Myriad Pro" panose="020B0503030403020204" pitchFamily="34" charset="0"/>
              </a:rPr>
              <a:t> personas, </a:t>
            </a:r>
            <a:r>
              <a:rPr lang="en-US" sz="2000" dirty="0" err="1">
                <a:latin typeface="Myriad Pro" panose="020B0503030403020204" pitchFamily="34" charset="0"/>
              </a:rPr>
              <a:t>qué</a:t>
            </a:r>
            <a:r>
              <a:rPr lang="en-US" sz="2000" dirty="0">
                <a:latin typeface="Myriad Pro" panose="020B0503030403020204" pitchFamily="34" charset="0"/>
              </a:rPr>
              <a:t> </a:t>
            </a:r>
            <a:r>
              <a:rPr lang="en-US" sz="2000" dirty="0" err="1">
                <a:latin typeface="Myriad Pro" panose="020B0503030403020204" pitchFamily="34" charset="0"/>
              </a:rPr>
              <a:t>pueden</a:t>
            </a:r>
            <a:r>
              <a:rPr lang="en-US" sz="2000" dirty="0">
                <a:latin typeface="Myriad Pro" panose="020B0503030403020204" pitchFamily="34" charset="0"/>
              </a:rPr>
              <a:t> </a:t>
            </a:r>
            <a:r>
              <a:rPr lang="en-US" sz="2000" dirty="0" err="1">
                <a:latin typeface="Myriad Pro" panose="020B0503030403020204" pitchFamily="34" charset="0"/>
              </a:rPr>
              <a:t>hacer</a:t>
            </a:r>
            <a:r>
              <a:rPr lang="en-US" sz="2000" dirty="0">
                <a:latin typeface="Myriad Pro" panose="020B0503030403020204" pitchFamily="34" charset="0"/>
              </a:rPr>
              <a:t> y </a:t>
            </a:r>
            <a:r>
              <a:rPr lang="en-US" sz="2000" dirty="0" err="1">
                <a:latin typeface="Myriad Pro" panose="020B0503030403020204" pitchFamily="34" charset="0"/>
              </a:rPr>
              <a:t>cómo</a:t>
            </a:r>
            <a:r>
              <a:rPr lang="en-US" sz="2000" dirty="0">
                <a:latin typeface="Myriad Pro" panose="020B0503030403020204" pitchFamily="34" charset="0"/>
              </a:rPr>
              <a:t> uno se </a:t>
            </a:r>
            <a:r>
              <a:rPr lang="en-US" sz="2000" dirty="0" err="1">
                <a:latin typeface="Myriad Pro" panose="020B0503030403020204" pitchFamily="34" charset="0"/>
              </a:rPr>
              <a:t>puede</a:t>
            </a:r>
            <a:r>
              <a:rPr lang="en-US" sz="2000" dirty="0">
                <a:latin typeface="Myriad Pro" panose="020B0503030403020204" pitchFamily="34" charset="0"/>
              </a:rPr>
              <a:t> </a:t>
            </a:r>
            <a:r>
              <a:rPr lang="en-US" sz="2000" dirty="0" err="1">
                <a:latin typeface="Myriad Pro" panose="020B0503030403020204" pitchFamily="34" charset="0"/>
              </a:rPr>
              <a:t>convertir</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una de </a:t>
            </a:r>
            <a:r>
              <a:rPr lang="en-US" sz="2000" dirty="0" err="1">
                <a:latin typeface="Myriad Pro" panose="020B0503030403020204" pitchFamily="34" charset="0"/>
              </a:rPr>
              <a:t>ellas</a:t>
            </a:r>
            <a:r>
              <a:rPr lang="en-US" sz="2000" dirty="0">
                <a:latin typeface="Myriad Pro" panose="020B0503030403020204" pitchFamily="34" charset="0"/>
              </a:rPr>
              <a:t>.</a:t>
            </a:r>
          </a:p>
          <a:p>
            <a:endParaRPr lang="en-US" sz="2000" i="1" dirty="0">
              <a:latin typeface="Myriad Pro" panose="020B0503030403020204" pitchFamily="34" charset="0"/>
            </a:endParaRPr>
          </a:p>
          <a:p>
            <a:r>
              <a:rPr lang="en-US" sz="2000" b="1" i="1" dirty="0">
                <a:latin typeface="Myriad Pro" panose="020B0503030403020204" pitchFamily="34" charset="0"/>
                <a:hlinkClick r:id="rId4"/>
              </a:rPr>
              <a:t>Video Competente Vs Capacitada</a:t>
            </a:r>
            <a:endParaRPr lang="en-US" sz="2000" b="1" i="1" dirty="0">
              <a:latin typeface="Myriad Pro" panose="020B0503030403020204" pitchFamily="34" charset="0"/>
            </a:endParaRPr>
          </a:p>
        </p:txBody>
      </p:sp>
      <p:sp>
        <p:nvSpPr>
          <p:cNvPr id="9" name="TextBox 8"/>
          <p:cNvSpPr txBox="1"/>
          <p:nvPr/>
        </p:nvSpPr>
        <p:spPr>
          <a:xfrm>
            <a:off x="202629"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a:t>
            </a:r>
            <a:r>
              <a:rPr lang="es-ES_tradnl"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TECHOS:</a:t>
            </a:r>
            <a:r>
              <a:rPr lang="es-ES_tradnl" sz="2400" i="1" dirty="0" err="1">
                <a:solidFill>
                  <a:schemeClr val="bg1"/>
                </a:solidFill>
                <a:latin typeface="Verdana" panose="020B0604030504040204" pitchFamily="34" charset="0"/>
                <a:ea typeface="Verdana" panose="020B0604030504040204" pitchFamily="34" charset="0"/>
                <a:cs typeface="Verdana" panose="020B0604030504040204" pitchFamily="34" charset="0"/>
              </a:rPr>
              <a:t>Tareas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Previas al Trabajo</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3203148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nline Media 3" descr="Video Identificacion del peligro">
            <a:hlinkClick r:id="" action="ppaction://media"/>
            <a:extLst>
              <a:ext uri="{FF2B5EF4-FFF2-40B4-BE49-F238E27FC236}">
                <a16:creationId xmlns:a16="http://schemas.microsoft.com/office/drawing/2014/main" id="{A130DF45-3427-2CEE-CF27-7353E1D3D832}"/>
              </a:ext>
            </a:extLst>
          </p:cNvPr>
          <p:cNvPicPr>
            <a:picLocks noRot="1" noChangeAspect="1"/>
          </p:cNvPicPr>
          <p:nvPr>
            <a:videoFile r:link="rId1"/>
          </p:nvPr>
        </p:nvPicPr>
        <p:blipFill>
          <a:blip r:embed="rId4"/>
          <a:stretch>
            <a:fillRect/>
          </a:stretch>
        </p:blipFill>
        <p:spPr>
          <a:xfrm>
            <a:off x="890607" y="0"/>
            <a:ext cx="10410785" cy="5856067"/>
          </a:xfrm>
          <a:prstGeom prst="rect">
            <a:avLst/>
          </a:prstGeom>
        </p:spPr>
      </p:pic>
      <p:sp>
        <p:nvSpPr>
          <p:cNvPr id="13" name="TextBox 12"/>
          <p:cNvSpPr txBox="1"/>
          <p:nvPr/>
        </p:nvSpPr>
        <p:spPr>
          <a:xfrm>
            <a:off x="202629"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a:t>
            </a:r>
            <a:r>
              <a:rPr lang="es-ES_tradnl"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TECHOS:</a:t>
            </a:r>
            <a:r>
              <a:rPr lang="es-ES_tradnl" sz="2400" i="1" dirty="0" err="1">
                <a:solidFill>
                  <a:schemeClr val="bg1"/>
                </a:solidFill>
                <a:latin typeface="Verdana" panose="020B0604030504040204" pitchFamily="34" charset="0"/>
                <a:ea typeface="Verdana" panose="020B0604030504040204" pitchFamily="34" charset="0"/>
                <a:cs typeface="Verdana" panose="020B0604030504040204" pitchFamily="34" charset="0"/>
              </a:rPr>
              <a:t>Tareas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Previas al Trabajo</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51826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6221" y="0"/>
            <a:ext cx="4553958"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245D284F-3D57-AD09-B204-EB237E869CB8}"/>
              </a:ext>
            </a:extLst>
          </p:cNvPr>
          <p:cNvSpPr txBox="1">
            <a:spLocks/>
          </p:cNvSpPr>
          <p:nvPr/>
        </p:nvSpPr>
        <p:spPr>
          <a:xfrm>
            <a:off x="5373666" y="239865"/>
            <a:ext cx="6352113"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Formulario</a:t>
            </a:r>
            <a:r>
              <a:rPr lang="en-US" sz="3200" dirty="0">
                <a:latin typeface="Myriad Pro" panose="020B0503030403020204"/>
              </a:rPr>
              <a:t> de </a:t>
            </a:r>
            <a:r>
              <a:rPr lang="en-US" sz="3200" dirty="0" err="1">
                <a:latin typeface="Myriad Pro" panose="020B0503030403020204"/>
              </a:rPr>
              <a:t>Inspección</a:t>
            </a:r>
            <a:r>
              <a:rPr lang="en-US" sz="3200" dirty="0">
                <a:latin typeface="Myriad Pro" panose="020B0503030403020204"/>
              </a:rPr>
              <a:t> para </a:t>
            </a:r>
            <a:r>
              <a:rPr lang="en-US" sz="3200" dirty="0" err="1">
                <a:latin typeface="Myriad Pro" panose="020B0503030403020204"/>
              </a:rPr>
              <a:t>Escaleras</a:t>
            </a:r>
            <a:endParaRPr lang="en-US" sz="3200" dirty="0">
              <a:latin typeface="Myriad Pro" panose="020B0503030403020204"/>
            </a:endParaRPr>
          </a:p>
        </p:txBody>
      </p:sp>
      <p:sp>
        <p:nvSpPr>
          <p:cNvPr id="3" name="TextBox 2"/>
          <p:cNvSpPr txBox="1"/>
          <p:nvPr/>
        </p:nvSpPr>
        <p:spPr>
          <a:xfrm>
            <a:off x="5373666" y="1246328"/>
            <a:ext cx="6681117" cy="4524315"/>
          </a:xfrm>
          <a:prstGeom prst="rect">
            <a:avLst/>
          </a:prstGeom>
          <a:noFill/>
        </p:spPr>
        <p:txBody>
          <a:bodyPr wrap="square" rtlCol="0">
            <a:spAutoFit/>
          </a:bodyPr>
          <a:lstStyle/>
          <a:p>
            <a:r>
              <a:rPr lang="en-US" dirty="0">
                <a:latin typeface="Myriad Pro" panose="020B0503030403020204" pitchFamily="34" charset="0"/>
              </a:rPr>
              <a:t>Un </a:t>
            </a:r>
            <a:r>
              <a:rPr lang="en-US" dirty="0" err="1">
                <a:latin typeface="Myriad Pro" panose="020B0503030403020204" pitchFamily="34" charset="0"/>
              </a:rPr>
              <a:t>formulario</a:t>
            </a:r>
            <a:r>
              <a:rPr lang="en-US" dirty="0">
                <a:latin typeface="Myriad Pro" panose="020B0503030403020204" pitchFamily="34" charset="0"/>
              </a:rPr>
              <a:t> de </a:t>
            </a:r>
            <a:r>
              <a:rPr lang="en-US" dirty="0" err="1">
                <a:latin typeface="Myriad Pro" panose="020B0503030403020204" pitchFamily="34" charset="0"/>
              </a:rPr>
              <a:t>inspección</a:t>
            </a:r>
            <a:r>
              <a:rPr lang="en-US" dirty="0">
                <a:latin typeface="Myriad Pro" panose="020B0503030403020204" pitchFamily="34" charset="0"/>
              </a:rPr>
              <a:t> para </a:t>
            </a:r>
            <a:r>
              <a:rPr lang="en-US" dirty="0" err="1">
                <a:latin typeface="Myriad Pro" panose="020B0503030403020204" pitchFamily="34" charset="0"/>
              </a:rPr>
              <a:t>escaleras</a:t>
            </a:r>
            <a:r>
              <a:rPr lang="en-US" dirty="0">
                <a:latin typeface="Myriad Pro" panose="020B0503030403020204" pitchFamily="34" charset="0"/>
              </a:rPr>
              <a:t> es una </a:t>
            </a:r>
            <a:r>
              <a:rPr lang="en-US" dirty="0" err="1">
                <a:latin typeface="Myriad Pro" panose="020B0503030403020204" pitchFamily="34" charset="0"/>
              </a:rPr>
              <a:t>herramienta</a:t>
            </a:r>
            <a:r>
              <a:rPr lang="en-US" dirty="0">
                <a:latin typeface="Myriad Pro" panose="020B0503030403020204" pitchFamily="34" charset="0"/>
              </a:rPr>
              <a:t> </a:t>
            </a:r>
            <a:r>
              <a:rPr lang="en-US" dirty="0" err="1">
                <a:latin typeface="Myriad Pro" panose="020B0503030403020204" pitchFamily="34" charset="0"/>
              </a:rPr>
              <a:t>valiosa</a:t>
            </a:r>
            <a:r>
              <a:rPr lang="en-US" dirty="0">
                <a:latin typeface="Myriad Pro" panose="020B0503030403020204" pitchFamily="34" charset="0"/>
              </a:rPr>
              <a:t> para </a:t>
            </a:r>
            <a:r>
              <a:rPr lang="en-US" dirty="0" err="1">
                <a:latin typeface="Myriad Pro" panose="020B0503030403020204" pitchFamily="34" charset="0"/>
              </a:rPr>
              <a:t>identificar</a:t>
            </a:r>
            <a:r>
              <a:rPr lang="en-US" dirty="0">
                <a:latin typeface="Myriad Pro" panose="020B0503030403020204" pitchFamily="34" charset="0"/>
              </a:rPr>
              <a:t> </a:t>
            </a:r>
            <a:r>
              <a:rPr lang="en-US" dirty="0" err="1">
                <a:latin typeface="Myriad Pro" panose="020B0503030403020204" pitchFamily="34" charset="0"/>
              </a:rPr>
              <a:t>algunos</a:t>
            </a:r>
            <a:r>
              <a:rPr lang="en-US" dirty="0">
                <a:latin typeface="Myriad Pro" panose="020B0503030403020204" pitchFamily="34" charset="0"/>
              </a:rPr>
              <a:t> de los </a:t>
            </a:r>
            <a:r>
              <a:rPr lang="en-US" dirty="0" err="1">
                <a:latin typeface="Myriad Pro" panose="020B0503030403020204" pitchFamily="34" charset="0"/>
              </a:rPr>
              <a:t>peligros</a:t>
            </a:r>
            <a:r>
              <a:rPr lang="en-US" dirty="0">
                <a:latin typeface="Myriad Pro" panose="020B0503030403020204" pitchFamily="34" charset="0"/>
              </a:rPr>
              <a:t> que </a:t>
            </a:r>
            <a:r>
              <a:rPr lang="en-US" dirty="0" err="1">
                <a:latin typeface="Myriad Pro" panose="020B0503030403020204" pitchFamily="34" charset="0"/>
              </a:rPr>
              <a:t>están</a:t>
            </a:r>
            <a:r>
              <a:rPr lang="en-US" dirty="0">
                <a:latin typeface="Myriad Pro" panose="020B0503030403020204" pitchFamily="34" charset="0"/>
              </a:rPr>
              <a:t> </a:t>
            </a:r>
            <a:r>
              <a:rPr lang="en-US" dirty="0" err="1">
                <a:latin typeface="Myriad Pro" panose="020B0503030403020204" pitchFamily="34" charset="0"/>
              </a:rPr>
              <a:t>presentes</a:t>
            </a:r>
            <a:r>
              <a:rPr lang="en-US" dirty="0">
                <a:latin typeface="Myriad Pro" panose="020B0503030403020204" pitchFamily="34" charset="0"/>
              </a:rPr>
              <a:t> al </a:t>
            </a:r>
            <a:r>
              <a:rPr lang="en-US" dirty="0" err="1">
                <a:latin typeface="Myriad Pro" panose="020B0503030403020204" pitchFamily="34" charset="0"/>
              </a:rPr>
              <a:t>utilizar</a:t>
            </a:r>
            <a:r>
              <a:rPr lang="en-US" dirty="0">
                <a:latin typeface="Myriad Pro" panose="020B0503030403020204" pitchFamily="34" charset="0"/>
              </a:rPr>
              <a:t> una </a:t>
            </a:r>
            <a:r>
              <a:rPr lang="en-US" dirty="0" err="1">
                <a:latin typeface="Myriad Pro" panose="020B0503030403020204" pitchFamily="34" charset="0"/>
              </a:rPr>
              <a:t>escalera</a:t>
            </a:r>
            <a:r>
              <a:rPr lang="en-US" dirty="0">
                <a:latin typeface="Myriad Pro" panose="020B0503030403020204" pitchFamily="34" charset="0"/>
              </a:rPr>
              <a:t>.</a:t>
            </a:r>
          </a:p>
          <a:p>
            <a:endParaRPr lang="en-US" dirty="0">
              <a:latin typeface="Myriad Pro" panose="020B0503030403020204" pitchFamily="34" charset="0"/>
            </a:endParaRPr>
          </a:p>
          <a:p>
            <a:r>
              <a:rPr lang="en-US" dirty="0">
                <a:latin typeface="Myriad Pro" panose="020B0503030403020204" pitchFamily="34" charset="0"/>
              </a:rPr>
              <a:t>El </a:t>
            </a:r>
            <a:r>
              <a:rPr lang="en-US" dirty="0" err="1">
                <a:latin typeface="Myriad Pro" panose="020B0503030403020204" pitchFamily="34" charset="0"/>
              </a:rPr>
              <a:t>beneficio</a:t>
            </a:r>
            <a:r>
              <a:rPr lang="en-US" dirty="0">
                <a:latin typeface="Myriad Pro" panose="020B0503030403020204" pitchFamily="34" charset="0"/>
              </a:rPr>
              <a:t> es que </a:t>
            </a:r>
            <a:r>
              <a:rPr lang="en-US" dirty="0" err="1">
                <a:latin typeface="Myriad Pro" panose="020B0503030403020204" pitchFamily="34" charset="0"/>
              </a:rPr>
              <a:t>usted</a:t>
            </a:r>
            <a:r>
              <a:rPr lang="en-US" dirty="0">
                <a:latin typeface="Myriad Pro" panose="020B0503030403020204" pitchFamily="34" charset="0"/>
              </a:rPr>
              <a:t> </a:t>
            </a:r>
            <a:r>
              <a:rPr lang="en-US" dirty="0" err="1">
                <a:latin typeface="Myriad Pro" panose="020B0503030403020204" pitchFamily="34" charset="0"/>
              </a:rPr>
              <a:t>también</a:t>
            </a:r>
            <a:r>
              <a:rPr lang="en-US" dirty="0">
                <a:latin typeface="Myriad Pro" panose="020B0503030403020204" pitchFamily="34" charset="0"/>
              </a:rPr>
              <a:t> </a:t>
            </a:r>
            <a:r>
              <a:rPr lang="en-US" dirty="0" err="1">
                <a:latin typeface="Myriad Pro" panose="020B0503030403020204" pitchFamily="34" charset="0"/>
              </a:rPr>
              <a:t>puede</a:t>
            </a:r>
            <a:r>
              <a:rPr lang="en-US" dirty="0">
                <a:latin typeface="Myriad Pro" panose="020B0503030403020204" pitchFamily="34" charset="0"/>
              </a:rPr>
              <a:t> </a:t>
            </a:r>
            <a:r>
              <a:rPr lang="en-US" dirty="0" err="1">
                <a:latin typeface="Myriad Pro" panose="020B0503030403020204" pitchFamily="34" charset="0"/>
              </a:rPr>
              <a:t>ver</a:t>
            </a:r>
            <a:r>
              <a:rPr lang="en-US" dirty="0">
                <a:latin typeface="Myriad Pro" panose="020B0503030403020204" pitchFamily="34" charset="0"/>
              </a:rPr>
              <a:t> </a:t>
            </a:r>
            <a:r>
              <a:rPr lang="en-US" dirty="0" err="1">
                <a:latin typeface="Myriad Pro" panose="020B0503030403020204" pitchFamily="34" charset="0"/>
              </a:rPr>
              <a:t>si</a:t>
            </a:r>
            <a:r>
              <a:rPr lang="en-US" dirty="0">
                <a:latin typeface="Myriad Pro" panose="020B0503030403020204" pitchFamily="34" charset="0"/>
              </a:rPr>
              <a:t> se </a:t>
            </a:r>
            <a:r>
              <a:rPr lang="en-US" dirty="0" err="1">
                <a:latin typeface="Myriad Pro" panose="020B0503030403020204" pitchFamily="34" charset="0"/>
              </a:rPr>
              <a:t>están</a:t>
            </a:r>
            <a:r>
              <a:rPr lang="en-US" dirty="0">
                <a:latin typeface="Myriad Pro" panose="020B0503030403020204" pitchFamily="34" charset="0"/>
              </a:rPr>
              <a:t> </a:t>
            </a:r>
            <a:r>
              <a:rPr lang="en-US" dirty="0" err="1">
                <a:latin typeface="Myriad Pro" panose="020B0503030403020204" pitchFamily="34" charset="0"/>
              </a:rPr>
              <a:t>desarrollando</a:t>
            </a:r>
            <a:r>
              <a:rPr lang="en-US" dirty="0">
                <a:latin typeface="Myriad Pro" panose="020B0503030403020204" pitchFamily="34" charset="0"/>
              </a:rPr>
              <a:t> </a:t>
            </a:r>
            <a:r>
              <a:rPr lang="en-US" dirty="0" err="1">
                <a:latin typeface="Myriad Pro" panose="020B0503030403020204" pitchFamily="34" charset="0"/>
              </a:rPr>
              <a:t>tendencias</a:t>
            </a:r>
            <a:r>
              <a:rPr lang="en-US" dirty="0">
                <a:latin typeface="Myriad Pro" panose="020B0503030403020204" pitchFamily="34" charset="0"/>
              </a:rPr>
              <a:t>, </a:t>
            </a:r>
            <a:r>
              <a:rPr lang="en-US" dirty="0" err="1">
                <a:latin typeface="Myriad Pro" panose="020B0503030403020204" pitchFamily="34" charset="0"/>
              </a:rPr>
              <a:t>como</a:t>
            </a:r>
            <a:r>
              <a:rPr lang="en-US" dirty="0">
                <a:latin typeface="Myriad Pro" panose="020B0503030403020204" pitchFamily="34" charset="0"/>
              </a:rPr>
              <a:t> </a:t>
            </a:r>
            <a:r>
              <a:rPr lang="en-US" dirty="0" err="1">
                <a:latin typeface="Myriad Pro" panose="020B0503030403020204" pitchFamily="34" charset="0"/>
              </a:rPr>
              <a:t>piezas</a:t>
            </a:r>
            <a:r>
              <a:rPr lang="en-US" dirty="0">
                <a:latin typeface="Myriad Pro" panose="020B0503030403020204" pitchFamily="34" charset="0"/>
              </a:rPr>
              <a:t> </a:t>
            </a:r>
            <a:r>
              <a:rPr lang="en-US" dirty="0" err="1">
                <a:latin typeface="Myriad Pro" panose="020B0503030403020204" pitchFamily="34" charset="0"/>
              </a:rPr>
              <a:t>defectuosas</a:t>
            </a:r>
            <a:r>
              <a:rPr lang="en-US" dirty="0">
                <a:latin typeface="Myriad Pro" panose="020B0503030403020204" pitchFamily="34" charset="0"/>
              </a:rPr>
              <a:t>.</a:t>
            </a:r>
          </a:p>
          <a:p>
            <a:endParaRPr lang="en-US" dirty="0">
              <a:latin typeface="Myriad Pro" panose="020B0503030403020204" pitchFamily="34" charset="0"/>
            </a:endParaRPr>
          </a:p>
          <a:p>
            <a:r>
              <a:rPr lang="en-US" dirty="0">
                <a:latin typeface="Myriad Pro" panose="020B0503030403020204" pitchFamily="34" charset="0"/>
              </a:rPr>
              <a:t>Si se </a:t>
            </a:r>
            <a:r>
              <a:rPr lang="en-US" dirty="0" err="1">
                <a:latin typeface="Myriad Pro" panose="020B0503030403020204" pitchFamily="34" charset="0"/>
              </a:rPr>
              <a:t>halla</a:t>
            </a:r>
            <a:r>
              <a:rPr lang="en-US" dirty="0">
                <a:latin typeface="Myriad Pro" panose="020B0503030403020204" pitchFamily="34" charset="0"/>
              </a:rPr>
              <a:t> </a:t>
            </a:r>
            <a:r>
              <a:rPr lang="en-US" dirty="0" err="1">
                <a:latin typeface="Myriad Pro" panose="020B0503030403020204" pitchFamily="34" charset="0"/>
              </a:rPr>
              <a:t>algún</a:t>
            </a:r>
            <a:r>
              <a:rPr lang="en-US" dirty="0">
                <a:latin typeface="Myriad Pro" panose="020B0503030403020204" pitchFamily="34" charset="0"/>
              </a:rPr>
              <a:t> </a:t>
            </a:r>
            <a:r>
              <a:rPr lang="en-US" dirty="0" err="1">
                <a:latin typeface="Myriad Pro" panose="020B0503030403020204" pitchFamily="34" charset="0"/>
              </a:rPr>
              <a:t>defecto</a:t>
            </a:r>
            <a:r>
              <a:rPr lang="en-US" dirty="0">
                <a:latin typeface="Myriad Pro" panose="020B0503030403020204" pitchFamily="34" charset="0"/>
              </a:rPr>
              <a:t> o </a:t>
            </a:r>
            <a:r>
              <a:rPr lang="en-US" dirty="0" err="1">
                <a:latin typeface="Myriad Pro" panose="020B0503030403020204" pitchFamily="34" charset="0"/>
              </a:rPr>
              <a:t>daño</a:t>
            </a:r>
            <a:r>
              <a:rPr lang="en-US" dirty="0">
                <a:latin typeface="Myriad Pro" panose="020B0503030403020204" pitchFamily="34" charset="0"/>
              </a:rPr>
              <a:t> </a:t>
            </a:r>
            <a:r>
              <a:rPr lang="en-US" dirty="0" err="1">
                <a:latin typeface="Myriad Pro" panose="020B0503030403020204" pitchFamily="34" charset="0"/>
              </a:rPr>
              <a:t>durante</a:t>
            </a:r>
            <a:r>
              <a:rPr lang="en-US" dirty="0">
                <a:latin typeface="Myriad Pro" panose="020B0503030403020204" pitchFamily="34" charset="0"/>
              </a:rPr>
              <a:t> la </a:t>
            </a:r>
            <a:r>
              <a:rPr lang="en-US" dirty="0" err="1">
                <a:latin typeface="Myriad Pro" panose="020B0503030403020204" pitchFamily="34" charset="0"/>
              </a:rPr>
              <a:t>inspección</a:t>
            </a:r>
            <a:r>
              <a:rPr lang="en-US" dirty="0">
                <a:latin typeface="Myriad Pro" panose="020B0503030403020204" pitchFamily="34" charset="0"/>
              </a:rPr>
              <a:t>, debe </a:t>
            </a:r>
            <a:r>
              <a:rPr lang="en-US" dirty="0" err="1">
                <a:latin typeface="Myriad Pro" panose="020B0503030403020204" pitchFamily="34" charset="0"/>
              </a:rPr>
              <a:t>seguir</a:t>
            </a:r>
            <a:r>
              <a:rPr lang="en-US" dirty="0">
                <a:latin typeface="Myriad Pro" panose="020B0503030403020204" pitchFamily="34" charset="0"/>
              </a:rPr>
              <a:t> los pasos a </a:t>
            </a:r>
            <a:r>
              <a:rPr lang="en-US" dirty="0" err="1">
                <a:latin typeface="Myriad Pro" panose="020B0503030403020204" pitchFamily="34" charset="0"/>
              </a:rPr>
              <a:t>continuación</a:t>
            </a:r>
            <a:r>
              <a:rPr lang="en-US" dirty="0">
                <a:latin typeface="Myriad Pro" panose="020B0503030403020204" pitchFamily="34" charset="0"/>
              </a:rPr>
              <a:t>:</a:t>
            </a:r>
          </a:p>
          <a:p>
            <a:pPr marL="342900" indent="-342900">
              <a:buFont typeface="+mj-lt"/>
              <a:buAutoNum type="arabicPeriod"/>
            </a:pPr>
            <a:r>
              <a:rPr lang="en-US" dirty="0" err="1">
                <a:latin typeface="Myriad Pro" panose="020B0503030403020204" pitchFamily="34" charset="0"/>
              </a:rPr>
              <a:t>Etiquete</a:t>
            </a:r>
            <a:r>
              <a:rPr lang="en-US" dirty="0">
                <a:latin typeface="Myriad Pro" panose="020B0503030403020204" pitchFamily="34" charset="0"/>
              </a:rPr>
              <a:t> la </a:t>
            </a:r>
            <a:r>
              <a:rPr lang="en-US" dirty="0" err="1">
                <a:latin typeface="Myriad Pro" panose="020B0503030403020204" pitchFamily="34" charset="0"/>
              </a:rPr>
              <a:t>escalera</a:t>
            </a:r>
            <a:r>
              <a:rPr lang="en-US" dirty="0">
                <a:latin typeface="Myriad Pro" panose="020B0503030403020204" pitchFamily="34" charset="0"/>
              </a:rPr>
              <a:t> </a:t>
            </a:r>
            <a:r>
              <a:rPr lang="en-US" dirty="0" err="1">
                <a:latin typeface="Myriad Pro" panose="020B0503030403020204" pitchFamily="34" charset="0"/>
              </a:rPr>
              <a:t>como</a:t>
            </a:r>
            <a:r>
              <a:rPr lang="en-US" dirty="0">
                <a:latin typeface="Myriad Pro" panose="020B0503030403020204" pitchFamily="34" charset="0"/>
              </a:rPr>
              <a:t>: “</a:t>
            </a:r>
            <a:r>
              <a:rPr lang="en-US" dirty="0" err="1">
                <a:latin typeface="Myriad Pro" panose="020B0503030403020204" pitchFamily="34" charset="0"/>
              </a:rPr>
              <a:t>Peligrosa</a:t>
            </a:r>
            <a:r>
              <a:rPr lang="en-US" dirty="0">
                <a:latin typeface="Myriad Pro" panose="020B0503030403020204" pitchFamily="34" charset="0"/>
              </a:rPr>
              <a:t>, ¡NO USAR!”. </a:t>
            </a:r>
          </a:p>
          <a:p>
            <a:pPr marL="342900" indent="-342900">
              <a:buFont typeface="+mj-lt"/>
              <a:buAutoNum type="arabicPeriod"/>
            </a:pPr>
            <a:r>
              <a:rPr lang="en-US" dirty="0" err="1">
                <a:latin typeface="Myriad Pro" panose="020B0503030403020204" pitchFamily="34" charset="0"/>
              </a:rPr>
              <a:t>Repare</a:t>
            </a:r>
            <a:r>
              <a:rPr lang="en-US" dirty="0">
                <a:latin typeface="Myriad Pro" panose="020B0503030403020204" pitchFamily="34" charset="0"/>
              </a:rPr>
              <a:t> la </a:t>
            </a:r>
            <a:r>
              <a:rPr lang="en-US" dirty="0" err="1">
                <a:latin typeface="Myriad Pro" panose="020B0503030403020204" pitchFamily="34" charset="0"/>
              </a:rPr>
              <a:t>escalera</a:t>
            </a:r>
            <a:r>
              <a:rPr lang="en-US" dirty="0">
                <a:latin typeface="Myriad Pro" panose="020B0503030403020204" pitchFamily="34" charset="0"/>
              </a:rPr>
              <a:t> de </a:t>
            </a:r>
            <a:r>
              <a:rPr lang="en-US" dirty="0" err="1">
                <a:latin typeface="Myriad Pro" panose="020B0503030403020204" pitchFamily="34" charset="0"/>
              </a:rPr>
              <a:t>inmediato</a:t>
            </a:r>
            <a:r>
              <a:rPr lang="en-US" dirty="0">
                <a:latin typeface="Myriad Pro" panose="020B0503030403020204" pitchFamily="34" charset="0"/>
              </a:rPr>
              <a:t> para que </a:t>
            </a:r>
            <a:r>
              <a:rPr lang="en-US" dirty="0" err="1">
                <a:latin typeface="Myriad Pro" panose="020B0503030403020204" pitchFamily="34" charset="0"/>
              </a:rPr>
              <a:t>esté</a:t>
            </a:r>
            <a:r>
              <a:rPr lang="en-US" dirty="0">
                <a:latin typeface="Myriad Pro" panose="020B0503030403020204" pitchFamily="34" charset="0"/>
              </a:rPr>
              <a:t> </a:t>
            </a:r>
            <a:r>
              <a:rPr lang="en-US" dirty="0" err="1">
                <a:latin typeface="Myriad Pro" panose="020B0503030403020204" pitchFamily="34" charset="0"/>
              </a:rPr>
              <a:t>en</a:t>
            </a:r>
            <a:r>
              <a:rPr lang="en-US" dirty="0">
                <a:latin typeface="Myriad Pro" panose="020B0503030403020204" pitchFamily="34" charset="0"/>
              </a:rPr>
              <a:t> el </a:t>
            </a:r>
            <a:r>
              <a:rPr lang="en-US" dirty="0" err="1">
                <a:latin typeface="Myriad Pro" panose="020B0503030403020204" pitchFamily="34" charset="0"/>
              </a:rPr>
              <a:t>estado</a:t>
            </a:r>
            <a:r>
              <a:rPr lang="en-US" dirty="0">
                <a:latin typeface="Myriad Pro" panose="020B0503030403020204" pitchFamily="34" charset="0"/>
              </a:rPr>
              <a:t> original o </a:t>
            </a:r>
            <a:r>
              <a:rPr lang="en-US" dirty="0" err="1">
                <a:latin typeface="Myriad Pro" panose="020B0503030403020204" pitchFamily="34" charset="0"/>
              </a:rPr>
              <a:t>destrúyala</a:t>
            </a:r>
            <a:r>
              <a:rPr lang="en-US" dirty="0">
                <a:latin typeface="Myriad Pro" panose="020B0503030403020204" pitchFamily="34" charset="0"/>
              </a:rPr>
              <a:t>.</a:t>
            </a:r>
          </a:p>
          <a:p>
            <a:endParaRPr lang="en-US" dirty="0">
              <a:latin typeface="Myriad Pro" panose="020B0503030403020204" pitchFamily="34" charset="0"/>
            </a:endParaRPr>
          </a:p>
          <a:p>
            <a:r>
              <a:rPr lang="en-US" dirty="0">
                <a:latin typeface="Myriad Pro" panose="020B0503030403020204" pitchFamily="34" charset="0"/>
              </a:rPr>
              <a:t>Haga </a:t>
            </a:r>
            <a:r>
              <a:rPr lang="en-US" dirty="0" err="1">
                <a:latin typeface="Myriad Pro" panose="020B0503030403020204" pitchFamily="34" charset="0"/>
              </a:rPr>
              <a:t>clic</a:t>
            </a:r>
            <a:r>
              <a:rPr lang="en-US" dirty="0">
                <a:latin typeface="Myriad Pro" panose="020B0503030403020204" pitchFamily="34" charset="0"/>
              </a:rPr>
              <a:t> </a:t>
            </a:r>
            <a:r>
              <a:rPr lang="en-US" dirty="0" err="1">
                <a:latin typeface="Myriad Pro" panose="020B0503030403020204" pitchFamily="34" charset="0"/>
              </a:rPr>
              <a:t>en</a:t>
            </a:r>
            <a:r>
              <a:rPr lang="en-US" dirty="0">
                <a:latin typeface="Myriad Pro" panose="020B0503030403020204" pitchFamily="34" charset="0"/>
              </a:rPr>
              <a:t> el </a:t>
            </a:r>
            <a:r>
              <a:rPr lang="en-US" dirty="0" err="1">
                <a:latin typeface="Myriad Pro" panose="020B0503030403020204" pitchFamily="34" charset="0"/>
              </a:rPr>
              <a:t>botón</a:t>
            </a:r>
            <a:r>
              <a:rPr lang="en-US" dirty="0">
                <a:latin typeface="Myriad Pro" panose="020B0503030403020204" pitchFamily="34" charset="0"/>
              </a:rPr>
              <a:t> para </a:t>
            </a:r>
            <a:r>
              <a:rPr lang="en-US" dirty="0" err="1">
                <a:latin typeface="Myriad Pro" panose="020B0503030403020204" pitchFamily="34" charset="0"/>
              </a:rPr>
              <a:t>ver</a:t>
            </a:r>
            <a:r>
              <a:rPr lang="en-US" dirty="0">
                <a:latin typeface="Myriad Pro" panose="020B0503030403020204" pitchFamily="34" charset="0"/>
              </a:rPr>
              <a:t> el </a:t>
            </a:r>
            <a:r>
              <a:rPr lang="en-US" dirty="0" err="1">
                <a:latin typeface="Myriad Pro" panose="020B0503030403020204" pitchFamily="34" charset="0"/>
              </a:rPr>
              <a:t>formulario</a:t>
            </a:r>
            <a:r>
              <a:rPr lang="en-US" dirty="0">
                <a:latin typeface="Myriad Pro" panose="020B0503030403020204" pitchFamily="34" charset="0"/>
              </a:rPr>
              <a:t> de </a:t>
            </a:r>
            <a:r>
              <a:rPr lang="en-US" dirty="0" err="1">
                <a:latin typeface="Myriad Pro" panose="020B0503030403020204" pitchFamily="34" charset="0"/>
              </a:rPr>
              <a:t>inspección</a:t>
            </a:r>
            <a:r>
              <a:rPr lang="en-US" dirty="0">
                <a:latin typeface="Myriad Pro" panose="020B0503030403020204" pitchFamily="34" charset="0"/>
              </a:rPr>
              <a:t> de </a:t>
            </a:r>
            <a:r>
              <a:rPr lang="en-US" dirty="0" err="1">
                <a:latin typeface="Myriad Pro" panose="020B0503030403020204" pitchFamily="34" charset="0"/>
              </a:rPr>
              <a:t>escaleras</a:t>
            </a:r>
            <a:r>
              <a:rPr lang="en-US" dirty="0">
                <a:latin typeface="Myriad Pro" panose="020B0503030403020204" pitchFamily="34" charset="0"/>
              </a:rPr>
              <a:t>.</a:t>
            </a:r>
            <a:endParaRPr lang="en-US" b="1" i="1" dirty="0">
              <a:latin typeface="Myriad Pro" panose="020B0503030403020204" pitchFamily="34" charset="0"/>
            </a:endParaRPr>
          </a:p>
          <a:p>
            <a:r>
              <a:rPr lang="en-US" b="1" i="1" dirty="0">
                <a:latin typeface="Myriad Pro" panose="020B0503030403020204" pitchFamily="34" charset="0"/>
                <a:hlinkClick r:id="rId4"/>
              </a:rPr>
              <a:t>Formulario de </a:t>
            </a:r>
            <a:r>
              <a:rPr lang="en-US" b="1" i="1" dirty="0" err="1">
                <a:latin typeface="Myriad Pro" panose="020B0503030403020204" pitchFamily="34" charset="0"/>
                <a:hlinkClick r:id="rId4"/>
              </a:rPr>
              <a:t>Inspección</a:t>
            </a:r>
            <a:r>
              <a:rPr lang="en-US" b="1" i="1" dirty="0">
                <a:latin typeface="Myriad Pro" panose="020B0503030403020204" pitchFamily="34" charset="0"/>
                <a:hlinkClick r:id="rId4"/>
              </a:rPr>
              <a:t> para </a:t>
            </a:r>
            <a:r>
              <a:rPr lang="en-US" b="1" i="1" dirty="0" err="1">
                <a:latin typeface="Myriad Pro" panose="020B0503030403020204" pitchFamily="34" charset="0"/>
                <a:hlinkClick r:id="rId4"/>
              </a:rPr>
              <a:t>Escaleras</a:t>
            </a:r>
            <a:endParaRPr lang="en-US" b="1" i="1" dirty="0">
              <a:latin typeface="Myriad Pro" panose="020B0503030403020204" pitchFamily="34" charset="0"/>
            </a:endParaRPr>
          </a:p>
        </p:txBody>
      </p:sp>
      <p:sp>
        <p:nvSpPr>
          <p:cNvPr id="9" name="TextBox 8"/>
          <p:cNvSpPr txBox="1"/>
          <p:nvPr/>
        </p:nvSpPr>
        <p:spPr>
          <a:xfrm>
            <a:off x="202629" y="6027002"/>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a:t>
            </a:r>
            <a:r>
              <a:rPr lang="es-ES_tradnl"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TECHOS:</a:t>
            </a:r>
            <a:r>
              <a:rPr lang="es-ES_tradnl" sz="2400" i="1" dirty="0" err="1">
                <a:solidFill>
                  <a:schemeClr val="bg1"/>
                </a:solidFill>
                <a:latin typeface="Verdana" panose="020B0604030504040204" pitchFamily="34" charset="0"/>
                <a:ea typeface="Verdana" panose="020B0604030504040204" pitchFamily="34" charset="0"/>
                <a:cs typeface="Verdana" panose="020B0604030504040204" pitchFamily="34" charset="0"/>
              </a:rPr>
              <a:t>Tareas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Previas al Trabajo</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574665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Online Media 2" descr="Video Comunicacion publica">
            <a:hlinkClick r:id="" action="ppaction://media"/>
            <a:extLst>
              <a:ext uri="{FF2B5EF4-FFF2-40B4-BE49-F238E27FC236}">
                <a16:creationId xmlns:a16="http://schemas.microsoft.com/office/drawing/2014/main" id="{CBCBA4F6-50BF-25FC-4659-F43301BBCC34}"/>
              </a:ext>
            </a:extLst>
          </p:cNvPr>
          <p:cNvPicPr>
            <a:picLocks noRot="1" noChangeAspect="1"/>
          </p:cNvPicPr>
          <p:nvPr>
            <a:videoFile r:link="rId1"/>
          </p:nvPr>
        </p:nvPicPr>
        <p:blipFill>
          <a:blip r:embed="rId4"/>
          <a:stretch>
            <a:fillRect/>
          </a:stretch>
        </p:blipFill>
        <p:spPr>
          <a:xfrm>
            <a:off x="827159" y="11888"/>
            <a:ext cx="10537682" cy="5860713"/>
          </a:xfrm>
          <a:prstGeom prst="rect">
            <a:avLst/>
          </a:prstGeom>
        </p:spPr>
      </p:pic>
      <p:sp>
        <p:nvSpPr>
          <p:cNvPr id="13" name="TextBox 12"/>
          <p:cNvSpPr txBox="1"/>
          <p:nvPr/>
        </p:nvSpPr>
        <p:spPr>
          <a:xfrm>
            <a:off x="202629" y="6015115"/>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a:t>
            </a:r>
            <a:r>
              <a:rPr lang="es-ES_tradnl"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TECHOS:</a:t>
            </a:r>
            <a:r>
              <a:rPr lang="es-ES_tradnl" sz="2400" i="1" dirty="0" err="1">
                <a:solidFill>
                  <a:schemeClr val="bg1"/>
                </a:solidFill>
                <a:latin typeface="Verdana" panose="020B0604030504040204" pitchFamily="34" charset="0"/>
                <a:ea typeface="Verdana" panose="020B0604030504040204" pitchFamily="34" charset="0"/>
                <a:cs typeface="Verdana" panose="020B0604030504040204" pitchFamily="34" charset="0"/>
              </a:rPr>
              <a:t>Tareas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Previas al Trabajo</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269592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nline Media 3" descr="Video Claraboyas">
            <a:hlinkClick r:id="" action="ppaction://media"/>
            <a:extLst>
              <a:ext uri="{FF2B5EF4-FFF2-40B4-BE49-F238E27FC236}">
                <a16:creationId xmlns:a16="http://schemas.microsoft.com/office/drawing/2014/main" id="{660C4201-EB47-2AF2-6CFB-9B7106E87C7F}"/>
              </a:ext>
            </a:extLst>
          </p:cNvPr>
          <p:cNvPicPr>
            <a:picLocks noRot="1" noChangeAspect="1"/>
          </p:cNvPicPr>
          <p:nvPr>
            <a:videoFile r:link="rId1"/>
          </p:nvPr>
        </p:nvPicPr>
        <p:blipFill>
          <a:blip r:embed="rId4"/>
          <a:stretch>
            <a:fillRect/>
          </a:stretch>
        </p:blipFill>
        <p:spPr>
          <a:xfrm>
            <a:off x="893516" y="0"/>
            <a:ext cx="10404967" cy="5852794"/>
          </a:xfrm>
          <a:prstGeom prst="rect">
            <a:avLst/>
          </a:prstGeom>
        </p:spPr>
      </p:pic>
      <p:sp>
        <p:nvSpPr>
          <p:cNvPr id="13" name="TextBox 12"/>
          <p:cNvSpPr txBox="1"/>
          <p:nvPr/>
        </p:nvSpPr>
        <p:spPr>
          <a:xfrm>
            <a:off x="202629"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a:t>
            </a:r>
            <a:r>
              <a:rPr lang="es-ES_tradnl"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TECHOS:</a:t>
            </a:r>
            <a:r>
              <a:rPr lang="es-ES_tradnl" sz="2400" i="1" dirty="0" err="1">
                <a:solidFill>
                  <a:schemeClr val="bg1"/>
                </a:solidFill>
                <a:latin typeface="Verdana" panose="020B0604030504040204" pitchFamily="34" charset="0"/>
                <a:ea typeface="Verdana" panose="020B0604030504040204" pitchFamily="34" charset="0"/>
                <a:cs typeface="Verdana" panose="020B0604030504040204" pitchFamily="34" charset="0"/>
              </a:rPr>
              <a:t>Tareas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Previas al Trabajo</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686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7412" y="0"/>
            <a:ext cx="4491575"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4AB04D9-CD71-0B4A-5B5B-011F43C24C5F}"/>
              </a:ext>
            </a:extLst>
          </p:cNvPr>
          <p:cNvSpPr txBox="1">
            <a:spLocks/>
          </p:cNvSpPr>
          <p:nvPr/>
        </p:nvSpPr>
        <p:spPr>
          <a:xfrm>
            <a:off x="5661764" y="239865"/>
            <a:ext cx="5692036"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Formulario</a:t>
            </a:r>
            <a:r>
              <a:rPr lang="en-US" sz="3200" dirty="0">
                <a:latin typeface="Myriad Pro" panose="020B0503030403020204"/>
              </a:rPr>
              <a:t> de </a:t>
            </a:r>
            <a:r>
              <a:rPr lang="en-US" sz="3200" dirty="0" err="1">
                <a:latin typeface="Myriad Pro" panose="020B0503030403020204"/>
              </a:rPr>
              <a:t>Inspección</a:t>
            </a:r>
            <a:r>
              <a:rPr lang="en-US" sz="3200" dirty="0">
                <a:latin typeface="Myriad Pro" panose="020B0503030403020204"/>
              </a:rPr>
              <a:t> de </a:t>
            </a:r>
            <a:r>
              <a:rPr lang="en-US" sz="3200" dirty="0" err="1">
                <a:latin typeface="Myriad Pro" panose="020B0503030403020204"/>
              </a:rPr>
              <a:t>Orificios</a:t>
            </a:r>
            <a:r>
              <a:rPr lang="en-US" sz="3200" dirty="0">
                <a:latin typeface="Myriad Pro" panose="020B0503030403020204"/>
              </a:rPr>
              <a:t> y </a:t>
            </a:r>
            <a:r>
              <a:rPr lang="en-US" sz="3200" dirty="0" err="1">
                <a:latin typeface="Myriad Pro" panose="020B0503030403020204"/>
              </a:rPr>
              <a:t>Aberturas</a:t>
            </a:r>
            <a:endParaRPr lang="en-US" sz="3200" dirty="0">
              <a:latin typeface="Myriad Pro" panose="020B0503030403020204"/>
            </a:endParaRPr>
          </a:p>
        </p:txBody>
      </p:sp>
      <p:sp>
        <p:nvSpPr>
          <p:cNvPr id="3" name="TextBox 2"/>
          <p:cNvSpPr txBox="1"/>
          <p:nvPr/>
        </p:nvSpPr>
        <p:spPr>
          <a:xfrm>
            <a:off x="5486400" y="1652286"/>
            <a:ext cx="6580909" cy="2862322"/>
          </a:xfrm>
          <a:prstGeom prst="rect">
            <a:avLst/>
          </a:prstGeom>
          <a:noFill/>
        </p:spPr>
        <p:txBody>
          <a:bodyPr wrap="square" rtlCol="0">
            <a:spAutoFit/>
          </a:bodyPr>
          <a:lstStyle/>
          <a:p>
            <a:r>
              <a:rPr lang="en-US" sz="2000" dirty="0">
                <a:latin typeface="Myriad Pro" panose="020B0503030403020204" pitchFamily="34" charset="0"/>
              </a:rPr>
              <a:t>Un </a:t>
            </a:r>
            <a:r>
              <a:rPr lang="en-US" sz="2000" dirty="0" err="1">
                <a:latin typeface="Myriad Pro" panose="020B0503030403020204" pitchFamily="34" charset="0"/>
              </a:rPr>
              <a:t>formulario</a:t>
            </a:r>
            <a:r>
              <a:rPr lang="en-US" sz="2000" dirty="0">
                <a:latin typeface="Myriad Pro" panose="020B0503030403020204" pitchFamily="34" charset="0"/>
              </a:rPr>
              <a:t> de </a:t>
            </a:r>
            <a:r>
              <a:rPr lang="en-US" sz="2000" dirty="0" err="1">
                <a:latin typeface="Myriad Pro" panose="020B0503030403020204" pitchFamily="34" charset="0"/>
              </a:rPr>
              <a:t>inspección</a:t>
            </a:r>
            <a:r>
              <a:rPr lang="en-US" sz="2000" dirty="0">
                <a:latin typeface="Myriad Pro" panose="020B0503030403020204" pitchFamily="34" charset="0"/>
              </a:rPr>
              <a:t> de </a:t>
            </a:r>
            <a:r>
              <a:rPr lang="en-US" sz="2000" dirty="0" err="1">
                <a:latin typeface="Myriad Pro" panose="020B0503030403020204" pitchFamily="34" charset="0"/>
              </a:rPr>
              <a:t>orificios</a:t>
            </a:r>
            <a:r>
              <a:rPr lang="en-US" sz="2000" dirty="0">
                <a:latin typeface="Myriad Pro" panose="020B0503030403020204" pitchFamily="34" charset="0"/>
              </a:rPr>
              <a:t> y </a:t>
            </a:r>
            <a:r>
              <a:rPr lang="en-US" sz="2000" dirty="0" err="1">
                <a:latin typeface="Myriad Pro" panose="020B0503030403020204" pitchFamily="34" charset="0"/>
              </a:rPr>
              <a:t>aberturas</a:t>
            </a:r>
            <a:r>
              <a:rPr lang="en-US" sz="2000" dirty="0">
                <a:latin typeface="Myriad Pro" panose="020B0503030403020204" pitchFamily="34" charset="0"/>
              </a:rPr>
              <a:t> es una </a:t>
            </a:r>
            <a:r>
              <a:rPr lang="en-US" sz="2000" dirty="0" err="1">
                <a:latin typeface="Myriad Pro" panose="020B0503030403020204" pitchFamily="34" charset="0"/>
              </a:rPr>
              <a:t>herramienta</a:t>
            </a:r>
            <a:r>
              <a:rPr lang="en-US" sz="2000" dirty="0">
                <a:latin typeface="Myriad Pro" panose="020B0503030403020204" pitchFamily="34" charset="0"/>
              </a:rPr>
              <a:t> </a:t>
            </a:r>
            <a:r>
              <a:rPr lang="en-US" sz="2000" dirty="0" err="1">
                <a:latin typeface="Myriad Pro" panose="020B0503030403020204" pitchFamily="34" charset="0"/>
              </a:rPr>
              <a:t>valiosa</a:t>
            </a:r>
            <a:r>
              <a:rPr lang="en-US" sz="2000" dirty="0">
                <a:latin typeface="Myriad Pro" panose="020B0503030403020204" pitchFamily="34" charset="0"/>
              </a:rPr>
              <a:t> para </a:t>
            </a:r>
            <a:r>
              <a:rPr lang="en-US" sz="2000" dirty="0" err="1">
                <a:latin typeface="Myriad Pro" panose="020B0503030403020204" pitchFamily="34" charset="0"/>
              </a:rPr>
              <a:t>identificar</a:t>
            </a:r>
            <a:r>
              <a:rPr lang="en-US" sz="2000" dirty="0">
                <a:latin typeface="Myriad Pro" panose="020B0503030403020204" pitchFamily="34" charset="0"/>
              </a:rPr>
              <a:t> y </a:t>
            </a:r>
            <a:r>
              <a:rPr lang="en-US" sz="2000" dirty="0" err="1">
                <a:latin typeface="Myriad Pro" panose="020B0503030403020204" pitchFamily="34" charset="0"/>
              </a:rPr>
              <a:t>corregir</a:t>
            </a:r>
            <a:r>
              <a:rPr lang="en-US" sz="2000" dirty="0">
                <a:latin typeface="Myriad Pro" panose="020B0503030403020204" pitchFamily="34" charset="0"/>
              </a:rPr>
              <a:t> </a:t>
            </a:r>
            <a:r>
              <a:rPr lang="en-US" sz="2000" dirty="0" err="1">
                <a:latin typeface="Myriad Pro" panose="020B0503030403020204" pitchFamily="34" charset="0"/>
              </a:rPr>
              <a:t>algunos</a:t>
            </a:r>
            <a:r>
              <a:rPr lang="en-US" sz="2000" dirty="0">
                <a:latin typeface="Myriad Pro" panose="020B0503030403020204" pitchFamily="34" charset="0"/>
              </a:rPr>
              <a:t> de los </a:t>
            </a:r>
            <a:r>
              <a:rPr lang="en-US" sz="2000" dirty="0" err="1">
                <a:latin typeface="Myriad Pro" panose="020B0503030403020204" pitchFamily="34" charset="0"/>
              </a:rPr>
              <a:t>peligros</a:t>
            </a:r>
            <a:r>
              <a:rPr lang="en-US" sz="2000" dirty="0">
                <a:latin typeface="Myriad Pro" panose="020B0503030403020204" pitchFamily="34" charset="0"/>
              </a:rPr>
              <a:t> que </a:t>
            </a:r>
            <a:r>
              <a:rPr lang="en-US" sz="2000" dirty="0" err="1">
                <a:latin typeface="Myriad Pro" panose="020B0503030403020204" pitchFamily="34" charset="0"/>
              </a:rPr>
              <a:t>están</a:t>
            </a:r>
            <a:r>
              <a:rPr lang="en-US" sz="2000" dirty="0">
                <a:latin typeface="Myriad Pro" panose="020B0503030403020204" pitchFamily="34" charset="0"/>
              </a:rPr>
              <a:t> </a:t>
            </a:r>
            <a:r>
              <a:rPr lang="en-US" sz="2000" dirty="0" err="1">
                <a:latin typeface="Myriad Pro" panose="020B0503030403020204" pitchFamily="34" charset="0"/>
              </a:rPr>
              <a:t>presentes</a:t>
            </a:r>
            <a:r>
              <a:rPr lang="en-US" sz="2000" dirty="0">
                <a:latin typeface="Myriad Pro" panose="020B0503030403020204" pitchFamily="34" charset="0"/>
              </a:rPr>
              <a:t> al </a:t>
            </a:r>
            <a:r>
              <a:rPr lang="en-US" sz="2000" dirty="0" err="1">
                <a:latin typeface="Myriad Pro" panose="020B0503030403020204" pitchFamily="34" charset="0"/>
              </a:rPr>
              <a:t>trabajar</a:t>
            </a:r>
            <a:r>
              <a:rPr lang="en-US" sz="2000" dirty="0">
                <a:latin typeface="Myriad Pro" panose="020B0503030403020204" pitchFamily="34" charset="0"/>
              </a:rPr>
              <a:t> </a:t>
            </a:r>
            <a:r>
              <a:rPr lang="en-US" sz="2000" dirty="0" err="1">
                <a:latin typeface="Myriad Pro" panose="020B0503030403020204" pitchFamily="34" charset="0"/>
              </a:rPr>
              <a:t>alrededor</a:t>
            </a:r>
            <a:r>
              <a:rPr lang="en-US" sz="2000" dirty="0">
                <a:latin typeface="Myriad Pro" panose="020B0503030403020204" pitchFamily="34" charset="0"/>
              </a:rPr>
              <a:t> de </a:t>
            </a:r>
            <a:r>
              <a:rPr lang="en-US" sz="2000" dirty="0" err="1">
                <a:latin typeface="Myriad Pro" panose="020B0503030403020204" pitchFamily="34" charset="0"/>
              </a:rPr>
              <a:t>orificios</a:t>
            </a:r>
            <a:r>
              <a:rPr lang="en-US" sz="2000" dirty="0">
                <a:latin typeface="Myriad Pro" panose="020B0503030403020204" pitchFamily="34" charset="0"/>
              </a:rPr>
              <a:t> y </a:t>
            </a:r>
            <a:r>
              <a:rPr lang="en-US" sz="2000" dirty="0" err="1">
                <a:latin typeface="Myriad Pro" panose="020B0503030403020204" pitchFamily="34" charset="0"/>
              </a:rPr>
              <a:t>aberturas</a:t>
            </a:r>
            <a:r>
              <a:rPr lang="en-US" sz="2000" dirty="0">
                <a:latin typeface="Myriad Pro" panose="020B0503030403020204" pitchFamily="34" charset="0"/>
              </a:rPr>
              <a:t>.</a:t>
            </a:r>
          </a:p>
          <a:p>
            <a:endParaRPr lang="en-US" sz="2000" dirty="0">
              <a:latin typeface="Myriad Pro" panose="020B0503030403020204" pitchFamily="34" charset="0"/>
            </a:endParaRPr>
          </a:p>
          <a:p>
            <a:r>
              <a:rPr lang="en-US" sz="2000" dirty="0" err="1">
                <a:latin typeface="Myriad Pro" panose="020B0503030403020204" pitchFamily="34" charset="0"/>
              </a:rPr>
              <a:t>Haga</a:t>
            </a:r>
            <a:r>
              <a:rPr lang="en-US" sz="2000" dirty="0">
                <a:latin typeface="Myriad Pro" panose="020B0503030403020204" pitchFamily="34" charset="0"/>
              </a:rPr>
              <a:t> </a:t>
            </a:r>
            <a:r>
              <a:rPr lang="en-US" sz="2000" dirty="0" err="1">
                <a:latin typeface="Myriad Pro" panose="020B0503030403020204" pitchFamily="34" charset="0"/>
              </a:rPr>
              <a:t>clic</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el </a:t>
            </a:r>
            <a:r>
              <a:rPr lang="en-US" sz="2000" dirty="0" err="1">
                <a:latin typeface="Myriad Pro" panose="020B0503030403020204" pitchFamily="34" charset="0"/>
              </a:rPr>
              <a:t>botón</a:t>
            </a:r>
            <a:r>
              <a:rPr lang="en-US" sz="2000" dirty="0">
                <a:latin typeface="Myriad Pro" panose="020B0503030403020204" pitchFamily="34" charset="0"/>
              </a:rPr>
              <a:t> para </a:t>
            </a:r>
            <a:r>
              <a:rPr lang="en-US" sz="2000" dirty="0" err="1">
                <a:latin typeface="Myriad Pro" panose="020B0503030403020204" pitchFamily="34" charset="0"/>
              </a:rPr>
              <a:t>ver</a:t>
            </a:r>
            <a:r>
              <a:rPr lang="en-US" sz="2000" dirty="0">
                <a:latin typeface="Myriad Pro" panose="020B0503030403020204" pitchFamily="34" charset="0"/>
              </a:rPr>
              <a:t> el </a:t>
            </a:r>
            <a:r>
              <a:rPr lang="en-US" sz="2000" dirty="0" err="1">
                <a:latin typeface="Myriad Pro" panose="020B0503030403020204" pitchFamily="34" charset="0"/>
              </a:rPr>
              <a:t>formulario</a:t>
            </a:r>
            <a:r>
              <a:rPr lang="en-US" sz="2000" dirty="0">
                <a:latin typeface="Myriad Pro" panose="020B0503030403020204" pitchFamily="34" charset="0"/>
              </a:rPr>
              <a:t> de </a:t>
            </a:r>
            <a:r>
              <a:rPr lang="en-US" sz="2000" dirty="0" err="1">
                <a:latin typeface="Myriad Pro" panose="020B0503030403020204" pitchFamily="34" charset="0"/>
              </a:rPr>
              <a:t>inspección</a:t>
            </a:r>
            <a:r>
              <a:rPr lang="en-US" sz="2000" dirty="0">
                <a:latin typeface="Myriad Pro" panose="020B0503030403020204" pitchFamily="34" charset="0"/>
              </a:rPr>
              <a:t> de </a:t>
            </a:r>
            <a:r>
              <a:rPr lang="en-US" sz="2000" dirty="0" err="1">
                <a:latin typeface="Myriad Pro" panose="020B0503030403020204" pitchFamily="34" charset="0"/>
              </a:rPr>
              <a:t>orificios</a:t>
            </a:r>
            <a:r>
              <a:rPr lang="en-US" sz="2000" dirty="0">
                <a:latin typeface="Myriad Pro" panose="020B0503030403020204" pitchFamily="34" charset="0"/>
              </a:rPr>
              <a:t> y </a:t>
            </a:r>
            <a:r>
              <a:rPr lang="en-US" sz="2000" dirty="0" err="1">
                <a:latin typeface="Myriad Pro" panose="020B0503030403020204" pitchFamily="34" charset="0"/>
              </a:rPr>
              <a:t>aberturas</a:t>
            </a:r>
            <a:r>
              <a:rPr lang="en-US" sz="2000" dirty="0">
                <a:latin typeface="Myriad Pro" panose="020B0503030403020204" pitchFamily="34" charset="0"/>
              </a:rPr>
              <a:t>.</a:t>
            </a:r>
          </a:p>
          <a:p>
            <a:endParaRPr lang="en-US" sz="2000" i="1" dirty="0">
              <a:latin typeface="Myriad Pro" panose="020B0503030403020204" pitchFamily="34" charset="0"/>
              <a:hlinkClick r:id="rId4"/>
            </a:endParaRPr>
          </a:p>
          <a:p>
            <a:r>
              <a:rPr lang="en-US" sz="2000" b="1" i="1" dirty="0">
                <a:latin typeface="Myriad Pro" panose="020B0503030403020204" pitchFamily="34" charset="0"/>
                <a:hlinkClick r:id="rId5"/>
              </a:rPr>
              <a:t>Formulario de </a:t>
            </a:r>
            <a:r>
              <a:rPr lang="en-US" sz="2000" b="1" i="1" dirty="0" err="1">
                <a:latin typeface="Myriad Pro" panose="020B0503030403020204" pitchFamily="34" charset="0"/>
                <a:hlinkClick r:id="rId5"/>
              </a:rPr>
              <a:t>Inspección</a:t>
            </a:r>
            <a:r>
              <a:rPr lang="en-US" sz="2000" b="1" i="1" dirty="0">
                <a:latin typeface="Myriad Pro" panose="020B0503030403020204" pitchFamily="34" charset="0"/>
                <a:hlinkClick r:id="rId5"/>
              </a:rPr>
              <a:t> de </a:t>
            </a:r>
            <a:r>
              <a:rPr lang="en-US" sz="2000" b="1" i="1" dirty="0" err="1">
                <a:latin typeface="Myriad Pro" panose="020B0503030403020204" pitchFamily="34" charset="0"/>
                <a:hlinkClick r:id="rId5"/>
              </a:rPr>
              <a:t>Orificios</a:t>
            </a:r>
            <a:r>
              <a:rPr lang="en-US" sz="2000" b="1" i="1" dirty="0">
                <a:latin typeface="Myriad Pro" panose="020B0503030403020204" pitchFamily="34" charset="0"/>
                <a:hlinkClick r:id="rId5"/>
              </a:rPr>
              <a:t> y </a:t>
            </a:r>
            <a:r>
              <a:rPr lang="en-US" sz="2000" b="1" i="1" dirty="0" err="1">
                <a:latin typeface="Myriad Pro" panose="020B0503030403020204" pitchFamily="34" charset="0"/>
                <a:hlinkClick r:id="rId5"/>
              </a:rPr>
              <a:t>Aberturas</a:t>
            </a:r>
            <a:endParaRPr lang="en-US" sz="2000" b="1" i="1" dirty="0">
              <a:latin typeface="Myriad Pro" panose="020B0503030403020204" pitchFamily="34" charset="0"/>
            </a:endParaRPr>
          </a:p>
        </p:txBody>
      </p:sp>
      <p:sp>
        <p:nvSpPr>
          <p:cNvPr id="9" name="TextBox 8"/>
          <p:cNvSpPr txBox="1"/>
          <p:nvPr/>
        </p:nvSpPr>
        <p:spPr>
          <a:xfrm>
            <a:off x="202629"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a:t>
            </a:r>
            <a:r>
              <a:rPr lang="es-ES_tradnl"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TECHOS:</a:t>
            </a:r>
            <a:r>
              <a:rPr lang="es-ES_tradnl" sz="2400" i="1" dirty="0" err="1">
                <a:solidFill>
                  <a:schemeClr val="bg1"/>
                </a:solidFill>
                <a:latin typeface="Verdana" panose="020B0604030504040204" pitchFamily="34" charset="0"/>
                <a:ea typeface="Verdana" panose="020B0604030504040204" pitchFamily="34" charset="0"/>
                <a:cs typeface="Verdana" panose="020B0604030504040204" pitchFamily="34" charset="0"/>
              </a:rPr>
              <a:t>Tareas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Previas al Trabajo</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161038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nline Media 3" descr="Video What to Expect">
            <a:hlinkClick r:id="" action="ppaction://media"/>
            <a:extLst>
              <a:ext uri="{FF2B5EF4-FFF2-40B4-BE49-F238E27FC236}">
                <a16:creationId xmlns:a16="http://schemas.microsoft.com/office/drawing/2014/main" id="{9648CCE5-11C3-1540-B350-9C44A85D2DE9}"/>
              </a:ext>
            </a:extLst>
          </p:cNvPr>
          <p:cNvPicPr>
            <a:picLocks noRot="1" noChangeAspect="1"/>
          </p:cNvPicPr>
          <p:nvPr>
            <a:videoFile r:link="rId1"/>
          </p:nvPr>
        </p:nvPicPr>
        <p:blipFill>
          <a:blip r:embed="rId4"/>
          <a:stretch>
            <a:fillRect/>
          </a:stretch>
        </p:blipFill>
        <p:spPr>
          <a:xfrm>
            <a:off x="0" y="1975"/>
            <a:ext cx="12192000" cy="5852794"/>
          </a:xfrm>
          <a:prstGeom prst="rect">
            <a:avLst/>
          </a:prstGeom>
        </p:spPr>
      </p:pic>
      <p:sp>
        <p:nvSpPr>
          <p:cNvPr id="13" name="TextBox 12"/>
          <p:cNvSpPr txBox="1"/>
          <p:nvPr/>
        </p:nvSpPr>
        <p:spPr>
          <a:xfrm>
            <a:off x="202630" y="6027002"/>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Introducción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290363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9"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FFA6264-4B0B-A5AB-5897-A09A7709E7D2}"/>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Claraboyas</a:t>
            </a:r>
            <a:endParaRPr lang="en-US" sz="3200" dirty="0">
              <a:latin typeface="Myriad Pro" panose="020B0503030403020204"/>
            </a:endParaRPr>
          </a:p>
        </p:txBody>
      </p:sp>
      <p:sp>
        <p:nvSpPr>
          <p:cNvPr id="3" name="TextBox 2"/>
          <p:cNvSpPr txBox="1"/>
          <p:nvPr/>
        </p:nvSpPr>
        <p:spPr>
          <a:xfrm>
            <a:off x="5661765" y="1238928"/>
            <a:ext cx="6388274" cy="1631216"/>
          </a:xfrm>
          <a:prstGeom prst="rect">
            <a:avLst/>
          </a:prstGeom>
          <a:noFill/>
        </p:spPr>
        <p:txBody>
          <a:bodyPr wrap="square" rtlCol="0">
            <a:spAutoFit/>
          </a:bodyPr>
          <a:lstStyle/>
          <a:p>
            <a:r>
              <a:rPr lang="en-US" sz="2000" dirty="0">
                <a:latin typeface="Myriad Pro" panose="020B0503030403020204" pitchFamily="34" charset="0"/>
              </a:rPr>
              <a:t>Si </a:t>
            </a:r>
            <a:r>
              <a:rPr lang="en-US" sz="2000" dirty="0" err="1">
                <a:latin typeface="Myriad Pro" panose="020B0503030403020204" pitchFamily="34" charset="0"/>
              </a:rPr>
              <a:t>quiere</a:t>
            </a:r>
            <a:r>
              <a:rPr lang="en-US" sz="2000" dirty="0">
                <a:latin typeface="Myriad Pro" panose="020B0503030403020204" pitchFamily="34" charset="0"/>
              </a:rPr>
              <a:t> </a:t>
            </a:r>
            <a:r>
              <a:rPr lang="en-US" sz="2000" dirty="0" err="1">
                <a:latin typeface="Myriad Pro" panose="020B0503030403020204" pitchFamily="34" charset="0"/>
              </a:rPr>
              <a:t>ver</a:t>
            </a:r>
            <a:r>
              <a:rPr lang="en-US" sz="2000" dirty="0">
                <a:latin typeface="Myriad Pro" panose="020B0503030403020204" pitchFamily="34" charset="0"/>
              </a:rPr>
              <a:t> </a:t>
            </a:r>
            <a:r>
              <a:rPr lang="en-US" sz="2000" dirty="0" err="1">
                <a:latin typeface="Myriad Pro" panose="020B0503030403020204" pitchFamily="34" charset="0"/>
              </a:rPr>
              <a:t>otro</a:t>
            </a:r>
            <a:r>
              <a:rPr lang="en-US" sz="2000" dirty="0">
                <a:latin typeface="Myriad Pro" panose="020B0503030403020204" pitchFamily="34" charset="0"/>
              </a:rPr>
              <a:t> video </a:t>
            </a:r>
            <a:r>
              <a:rPr lang="en-US" sz="2000" dirty="0" err="1">
                <a:latin typeface="Myriad Pro" panose="020B0503030403020204" pitchFamily="34" charset="0"/>
              </a:rPr>
              <a:t>sobre</a:t>
            </a:r>
            <a:r>
              <a:rPr lang="en-US" sz="2000" dirty="0">
                <a:latin typeface="Myriad Pro" panose="020B0503030403020204" pitchFamily="34" charset="0"/>
              </a:rPr>
              <a:t> una </a:t>
            </a:r>
            <a:r>
              <a:rPr lang="en-US" sz="2000" dirty="0" err="1">
                <a:latin typeface="Myriad Pro" panose="020B0503030403020204" pitchFamily="34" charset="0"/>
              </a:rPr>
              <a:t>historia</a:t>
            </a:r>
            <a:r>
              <a:rPr lang="en-US" sz="2000" dirty="0">
                <a:latin typeface="Myriad Pro" panose="020B0503030403020204" pitchFamily="34" charset="0"/>
              </a:rPr>
              <a:t> real de un hombre que se </a:t>
            </a:r>
            <a:r>
              <a:rPr lang="en-US" sz="2000" dirty="0" err="1">
                <a:latin typeface="Myriad Pro" panose="020B0503030403020204" pitchFamily="34" charset="0"/>
              </a:rPr>
              <a:t>cayó</a:t>
            </a:r>
            <a:r>
              <a:rPr lang="en-US" sz="2000" dirty="0">
                <a:latin typeface="Myriad Pro" panose="020B0503030403020204" pitchFamily="34" charset="0"/>
              </a:rPr>
              <a:t> a </a:t>
            </a:r>
            <a:r>
              <a:rPr lang="en-US" sz="2000" dirty="0" err="1">
                <a:latin typeface="Myriad Pro" panose="020B0503030403020204" pitchFamily="34" charset="0"/>
              </a:rPr>
              <a:t>través</a:t>
            </a:r>
            <a:r>
              <a:rPr lang="en-US" sz="2000" dirty="0">
                <a:latin typeface="Myriad Pro" panose="020B0503030403020204" pitchFamily="34" charset="0"/>
              </a:rPr>
              <a:t> una </a:t>
            </a:r>
            <a:r>
              <a:rPr lang="en-US" sz="2000" dirty="0" err="1">
                <a:latin typeface="Myriad Pro" panose="020B0503030403020204" pitchFamily="34" charset="0"/>
              </a:rPr>
              <a:t>claraboya</a:t>
            </a:r>
            <a:r>
              <a:rPr lang="en-US" sz="2000" dirty="0">
                <a:latin typeface="Myriad Pro" panose="020B0503030403020204" pitchFamily="34" charset="0"/>
              </a:rPr>
              <a:t>, </a:t>
            </a:r>
            <a:r>
              <a:rPr lang="en-US" sz="2000" dirty="0" err="1">
                <a:latin typeface="Myriad Pro" panose="020B0503030403020204" pitchFamily="34" charset="0"/>
              </a:rPr>
              <a:t>haga</a:t>
            </a:r>
            <a:r>
              <a:rPr lang="en-US" sz="2000" dirty="0">
                <a:latin typeface="Myriad Pro" panose="020B0503030403020204" pitchFamily="34" charset="0"/>
              </a:rPr>
              <a:t> </a:t>
            </a:r>
            <a:r>
              <a:rPr lang="en-US" sz="2000" dirty="0" err="1">
                <a:latin typeface="Myriad Pro" panose="020B0503030403020204" pitchFamily="34" charset="0"/>
              </a:rPr>
              <a:t>clic</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el </a:t>
            </a:r>
            <a:r>
              <a:rPr lang="en-US" sz="2000" dirty="0" err="1">
                <a:latin typeface="Myriad Pro" panose="020B0503030403020204" pitchFamily="34" charset="0"/>
              </a:rPr>
              <a:t>botón</a:t>
            </a:r>
            <a:r>
              <a:rPr lang="en-US" sz="2000" dirty="0">
                <a:latin typeface="Myriad Pro" panose="020B0503030403020204" pitchFamily="34" charset="0"/>
              </a:rPr>
              <a:t>.</a:t>
            </a:r>
            <a:endParaRPr lang="en-US" sz="2000" i="1" dirty="0">
              <a:latin typeface="Myriad Pro" panose="020B0503030403020204" pitchFamily="34" charset="0"/>
            </a:endParaRPr>
          </a:p>
          <a:p>
            <a:endParaRPr lang="en-US" sz="2000" i="1" dirty="0">
              <a:latin typeface="Myriad Pro" panose="020B0503030403020204" pitchFamily="34" charset="0"/>
            </a:endParaRPr>
          </a:p>
          <a:p>
            <a:r>
              <a:rPr lang="en-US" sz="2000" b="1" i="1" dirty="0">
                <a:latin typeface="Myriad Pro" panose="020B0503030403020204" pitchFamily="34" charset="0"/>
                <a:hlinkClick r:id="rId4"/>
              </a:rPr>
              <a:t>Prevención de las Caídas a través de las </a:t>
            </a:r>
            <a:r>
              <a:rPr lang="en-US" sz="2000" b="1" i="1" dirty="0" err="1">
                <a:latin typeface="Myriad Pro" panose="020B0503030403020204" pitchFamily="34" charset="0"/>
                <a:hlinkClick r:id="rId4"/>
              </a:rPr>
              <a:t>Claraboyas</a:t>
            </a:r>
            <a:endParaRPr lang="en-US" sz="2000" b="1" i="1" dirty="0">
              <a:latin typeface="Myriad Pro" panose="020B0503030403020204" pitchFamily="34" charset="0"/>
            </a:endParaRPr>
          </a:p>
        </p:txBody>
      </p:sp>
      <p:sp>
        <p:nvSpPr>
          <p:cNvPr id="9" name="TextBox 8"/>
          <p:cNvSpPr txBox="1"/>
          <p:nvPr/>
        </p:nvSpPr>
        <p:spPr>
          <a:xfrm>
            <a:off x="202629"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a:t>
            </a:r>
            <a:r>
              <a:rPr lang="es-ES_tradnl"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TECHOS:</a:t>
            </a:r>
            <a:r>
              <a:rPr lang="es-ES_tradnl" sz="2400" i="1" dirty="0" err="1">
                <a:solidFill>
                  <a:schemeClr val="bg1"/>
                </a:solidFill>
                <a:latin typeface="Verdana" panose="020B0604030504040204" pitchFamily="34" charset="0"/>
                <a:ea typeface="Verdana" panose="020B0604030504040204" pitchFamily="34" charset="0"/>
                <a:cs typeface="Verdana" panose="020B0604030504040204" pitchFamily="34" charset="0"/>
              </a:rPr>
              <a:t>Tareas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Previas al Trabajo</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4186487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9" cy="589335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BD72B9E-259D-FDAD-E575-A5291353E4F6}"/>
              </a:ext>
            </a:extLst>
          </p:cNvPr>
          <p:cNvSpPr txBox="1">
            <a:spLocks/>
          </p:cNvSpPr>
          <p:nvPr/>
        </p:nvSpPr>
        <p:spPr>
          <a:xfrm>
            <a:off x="5661764" y="239865"/>
            <a:ext cx="5692036"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Cubiertas</a:t>
            </a:r>
            <a:r>
              <a:rPr lang="en-US" sz="3200" dirty="0">
                <a:latin typeface="Myriad Pro" panose="020B0503030403020204"/>
              </a:rPr>
              <a:t> de </a:t>
            </a:r>
            <a:r>
              <a:rPr lang="en-US" sz="3200" dirty="0" err="1">
                <a:latin typeface="Myriad Pro" panose="020B0503030403020204"/>
              </a:rPr>
              <a:t>Orificos</a:t>
            </a:r>
            <a:endParaRPr lang="en-US" sz="3200" dirty="0">
              <a:latin typeface="Myriad Pro" panose="020B0503030403020204"/>
            </a:endParaRPr>
          </a:p>
        </p:txBody>
      </p:sp>
      <p:sp>
        <p:nvSpPr>
          <p:cNvPr id="3" name="TextBox 2"/>
          <p:cNvSpPr txBox="1"/>
          <p:nvPr/>
        </p:nvSpPr>
        <p:spPr>
          <a:xfrm>
            <a:off x="5761973" y="1126194"/>
            <a:ext cx="5937337" cy="1938992"/>
          </a:xfrm>
          <a:prstGeom prst="rect">
            <a:avLst/>
          </a:prstGeom>
          <a:noFill/>
        </p:spPr>
        <p:txBody>
          <a:bodyPr wrap="square" rtlCol="0">
            <a:spAutoFit/>
          </a:bodyPr>
          <a:lstStyle/>
          <a:p>
            <a:r>
              <a:rPr lang="en-US" sz="2000" dirty="0">
                <a:latin typeface="Myriad Pro" panose="020B0503030403020204" pitchFamily="34" charset="0"/>
              </a:rPr>
              <a:t>Para </a:t>
            </a:r>
            <a:r>
              <a:rPr lang="en-US" sz="2000" dirty="0" err="1">
                <a:latin typeface="Myriad Pro" panose="020B0503030403020204" pitchFamily="34" charset="0"/>
              </a:rPr>
              <a:t>obtener</a:t>
            </a:r>
            <a:r>
              <a:rPr lang="en-US" sz="2000" dirty="0">
                <a:latin typeface="Myriad Pro" panose="020B0503030403020204" pitchFamily="34" charset="0"/>
              </a:rPr>
              <a:t> </a:t>
            </a:r>
            <a:r>
              <a:rPr lang="en-US" sz="2000" dirty="0" err="1">
                <a:latin typeface="Myriad Pro" panose="020B0503030403020204" pitchFamily="34" charset="0"/>
              </a:rPr>
              <a:t>más</a:t>
            </a:r>
            <a:r>
              <a:rPr lang="en-US" sz="2000" dirty="0">
                <a:latin typeface="Myriad Pro" panose="020B0503030403020204" pitchFamily="34" charset="0"/>
              </a:rPr>
              <a:t> </a:t>
            </a:r>
            <a:r>
              <a:rPr lang="en-US" sz="2000" dirty="0" err="1">
                <a:latin typeface="Myriad Pro" panose="020B0503030403020204" pitchFamily="34" charset="0"/>
              </a:rPr>
              <a:t>información</a:t>
            </a:r>
            <a:r>
              <a:rPr lang="en-US" sz="2000" dirty="0">
                <a:latin typeface="Myriad Pro" panose="020B0503030403020204" pitchFamily="34" charset="0"/>
              </a:rPr>
              <a:t> </a:t>
            </a:r>
            <a:r>
              <a:rPr lang="en-US" sz="2000" dirty="0" err="1">
                <a:latin typeface="Myriad Pro" panose="020B0503030403020204" pitchFamily="34" charset="0"/>
              </a:rPr>
              <a:t>sobre</a:t>
            </a:r>
            <a:r>
              <a:rPr lang="en-US" sz="2000" dirty="0">
                <a:latin typeface="Myriad Pro" panose="020B0503030403020204" pitchFamily="34" charset="0"/>
              </a:rPr>
              <a:t> las </a:t>
            </a:r>
            <a:r>
              <a:rPr lang="en-US" sz="2000" dirty="0" err="1">
                <a:latin typeface="Myriad Pro" panose="020B0503030403020204" pitchFamily="34" charset="0"/>
              </a:rPr>
              <a:t>cubiertas</a:t>
            </a:r>
            <a:r>
              <a:rPr lang="en-US" sz="2000" dirty="0">
                <a:latin typeface="Myriad Pro" panose="020B0503030403020204" pitchFamily="34" charset="0"/>
              </a:rPr>
              <a:t> de </a:t>
            </a:r>
            <a:r>
              <a:rPr lang="en-US" sz="2000" dirty="0" err="1">
                <a:latin typeface="Myriad Pro" panose="020B0503030403020204" pitchFamily="34" charset="0"/>
              </a:rPr>
              <a:t>orificios</a:t>
            </a:r>
            <a:r>
              <a:rPr lang="en-US" sz="2000" dirty="0">
                <a:latin typeface="Myriad Pro" panose="020B0503030403020204" pitchFamily="34" charset="0"/>
              </a:rPr>
              <a:t>, </a:t>
            </a:r>
            <a:r>
              <a:rPr lang="en-US" sz="2000" dirty="0" err="1">
                <a:latin typeface="Myriad Pro" panose="020B0503030403020204" pitchFamily="34" charset="0"/>
              </a:rPr>
              <a:t>haga</a:t>
            </a:r>
            <a:r>
              <a:rPr lang="en-US" sz="2000" dirty="0">
                <a:latin typeface="Myriad Pro" panose="020B0503030403020204" pitchFamily="34" charset="0"/>
              </a:rPr>
              <a:t> </a:t>
            </a:r>
            <a:r>
              <a:rPr lang="en-US" sz="2000" dirty="0" err="1">
                <a:latin typeface="Myriad Pro" panose="020B0503030403020204" pitchFamily="34" charset="0"/>
              </a:rPr>
              <a:t>clic</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el </a:t>
            </a:r>
            <a:r>
              <a:rPr lang="en-US" sz="2000" dirty="0" err="1">
                <a:latin typeface="Myriad Pro" panose="020B0503030403020204" pitchFamily="34" charset="0"/>
              </a:rPr>
              <a:t>botón</a:t>
            </a:r>
            <a:r>
              <a:rPr lang="en-US" sz="2000" dirty="0">
                <a:latin typeface="Myriad Pro" panose="020B0503030403020204" pitchFamily="34" charset="0"/>
              </a:rPr>
              <a:t>.</a:t>
            </a:r>
          </a:p>
          <a:p>
            <a:endParaRPr lang="en-US" sz="2000" i="1" dirty="0">
              <a:latin typeface="Myriad Pro" panose="020B0503030403020204" pitchFamily="34" charset="0"/>
            </a:endParaRPr>
          </a:p>
          <a:p>
            <a:r>
              <a:rPr lang="en-US" sz="2000" b="1" i="1" dirty="0">
                <a:latin typeface="Myriad Pro" panose="020B0503030403020204" pitchFamily="34" charset="0"/>
                <a:hlinkClick r:id="rId4"/>
              </a:rPr>
              <a:t>Requisitos de </a:t>
            </a:r>
            <a:r>
              <a:rPr lang="en-US" sz="2000" b="1" i="1" dirty="0" err="1">
                <a:latin typeface="Myriad Pro" panose="020B0503030403020204" pitchFamily="34" charset="0"/>
                <a:hlinkClick r:id="rId4"/>
              </a:rPr>
              <a:t>Cubiertas</a:t>
            </a:r>
            <a:r>
              <a:rPr lang="en-US" sz="2000" b="1" i="1" dirty="0">
                <a:latin typeface="Myriad Pro" panose="020B0503030403020204" pitchFamily="34" charset="0"/>
                <a:hlinkClick r:id="rId4"/>
              </a:rPr>
              <a:t> de </a:t>
            </a:r>
            <a:r>
              <a:rPr lang="en-US" sz="2000" b="1" i="1" dirty="0" err="1">
                <a:latin typeface="Myriad Pro" panose="020B0503030403020204" pitchFamily="34" charset="0"/>
                <a:hlinkClick r:id="rId4"/>
              </a:rPr>
              <a:t>Orificios</a:t>
            </a:r>
            <a:r>
              <a:rPr lang="en-US" sz="2000" b="1" i="1" dirty="0">
                <a:latin typeface="Myriad Pro" panose="020B0503030403020204" pitchFamily="34" charset="0"/>
                <a:hlinkClick r:id="rId4"/>
              </a:rPr>
              <a:t> </a:t>
            </a:r>
            <a:r>
              <a:rPr lang="en-US" sz="2000" b="1" i="1" dirty="0" err="1">
                <a:latin typeface="Myriad Pro" panose="020B0503030403020204" pitchFamily="34" charset="0"/>
                <a:hlinkClick r:id="rId4"/>
              </a:rPr>
              <a:t>en</a:t>
            </a:r>
            <a:r>
              <a:rPr lang="en-US" sz="2000" b="1" i="1" dirty="0">
                <a:latin typeface="Myriad Pro" panose="020B0503030403020204" pitchFamily="34" charset="0"/>
                <a:hlinkClick r:id="rId4"/>
              </a:rPr>
              <a:t> la División 3, </a:t>
            </a:r>
            <a:r>
              <a:rPr lang="en-US" sz="2000" b="1" i="1" dirty="0" err="1">
                <a:latin typeface="Myriad Pro" panose="020B0503030403020204" pitchFamily="34" charset="0"/>
                <a:hlinkClick r:id="rId4"/>
              </a:rPr>
              <a:t>Subdivisión</a:t>
            </a:r>
            <a:r>
              <a:rPr lang="en-US" sz="2000" b="1" i="1" dirty="0">
                <a:latin typeface="Myriad Pro" panose="020B0503030403020204" pitchFamily="34" charset="0"/>
                <a:hlinkClick r:id="rId4"/>
              </a:rPr>
              <a:t> M, </a:t>
            </a:r>
            <a:r>
              <a:rPr lang="en-US" sz="2000" b="1" i="1" dirty="0" err="1">
                <a:latin typeface="Myriad Pro" panose="020B0503030403020204" pitchFamily="34" charset="0"/>
                <a:hlinkClick r:id="rId4"/>
              </a:rPr>
              <a:t>Protección</a:t>
            </a:r>
            <a:r>
              <a:rPr lang="en-US" sz="2000" b="1" i="1" dirty="0">
                <a:latin typeface="Myriad Pro" panose="020B0503030403020204" pitchFamily="34" charset="0"/>
                <a:hlinkClick r:id="rId4"/>
              </a:rPr>
              <a:t> contra </a:t>
            </a:r>
            <a:r>
              <a:rPr lang="en-US" sz="2000" b="1" i="1" dirty="0" err="1">
                <a:latin typeface="Myriad Pro" panose="020B0503030403020204" pitchFamily="34" charset="0"/>
                <a:hlinkClick r:id="rId4"/>
              </a:rPr>
              <a:t>Caídas</a:t>
            </a:r>
            <a:endParaRPr lang="en-US" sz="2000" b="1" i="1" dirty="0">
              <a:latin typeface="Myriad Pro" panose="020B0503030403020204" pitchFamily="34" charset="0"/>
            </a:endParaRPr>
          </a:p>
        </p:txBody>
      </p:sp>
      <p:sp>
        <p:nvSpPr>
          <p:cNvPr id="9" name="TextBox 8"/>
          <p:cNvSpPr txBox="1"/>
          <p:nvPr/>
        </p:nvSpPr>
        <p:spPr>
          <a:xfrm>
            <a:off x="202629" y="6027002"/>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a:t>
            </a:r>
            <a:r>
              <a:rPr lang="es-ES_tradnl"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TECHOS:</a:t>
            </a:r>
            <a:r>
              <a:rPr lang="es-ES_tradnl" sz="2400" i="1" dirty="0" err="1">
                <a:solidFill>
                  <a:schemeClr val="bg1"/>
                </a:solidFill>
                <a:latin typeface="Verdana" panose="020B0604030504040204" pitchFamily="34" charset="0"/>
                <a:ea typeface="Verdana" panose="020B0604030504040204" pitchFamily="34" charset="0"/>
                <a:cs typeface="Verdana" panose="020B0604030504040204" pitchFamily="34" charset="0"/>
              </a:rPr>
              <a:t>Tareas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Previas al Trabajo</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94605869-B845-CE42-B507-4E8979517AE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16732"/>
            <a:ext cx="5486398" cy="5893357"/>
          </a:xfrm>
          <a:prstGeom prst="rect">
            <a:avLst/>
          </a:prstGeom>
        </p:spPr>
      </p:pic>
      <p:pic>
        <p:nvPicPr>
          <p:cNvPr id="5" name="Picture 4" descr="Módulo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2415970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nline Media 3" descr="Caida con oscilacion">
            <a:hlinkClick r:id="" action="ppaction://media"/>
            <a:extLst>
              <a:ext uri="{FF2B5EF4-FFF2-40B4-BE49-F238E27FC236}">
                <a16:creationId xmlns:a16="http://schemas.microsoft.com/office/drawing/2014/main" id="{8EE026D2-C3E2-A8E2-BD18-270727B4B641}"/>
              </a:ext>
            </a:extLst>
          </p:cNvPr>
          <p:cNvPicPr>
            <a:picLocks noRot="1" noChangeAspect="1"/>
          </p:cNvPicPr>
          <p:nvPr>
            <a:videoFile r:link="rId1"/>
          </p:nvPr>
        </p:nvPicPr>
        <p:blipFill>
          <a:blip r:embed="rId4"/>
          <a:stretch>
            <a:fillRect/>
          </a:stretch>
        </p:blipFill>
        <p:spPr>
          <a:xfrm>
            <a:off x="891761" y="0"/>
            <a:ext cx="10408478" cy="5854769"/>
          </a:xfrm>
          <a:prstGeom prst="rect">
            <a:avLst/>
          </a:prstGeom>
        </p:spPr>
      </p:pic>
      <p:sp>
        <p:nvSpPr>
          <p:cNvPr id="13" name="TextBox 12"/>
          <p:cNvSpPr txBox="1"/>
          <p:nvPr/>
        </p:nvSpPr>
        <p:spPr>
          <a:xfrm>
            <a:off x="202629" y="6027002"/>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a:t>
            </a:r>
            <a:r>
              <a:rPr lang="es-ES_tradnl"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TECHOS:</a:t>
            </a:r>
            <a:r>
              <a:rPr lang="es-ES_tradnl" sz="2400" i="1" dirty="0" err="1">
                <a:solidFill>
                  <a:schemeClr val="bg1"/>
                </a:solidFill>
                <a:latin typeface="Verdana" panose="020B0604030504040204" pitchFamily="34" charset="0"/>
                <a:ea typeface="Verdana" panose="020B0604030504040204" pitchFamily="34" charset="0"/>
                <a:cs typeface="Verdana" panose="020B0604030504040204" pitchFamily="34" charset="0"/>
              </a:rPr>
              <a:t>Tareas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Previas al Trabajo</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73510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9"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F2C71772-CF63-ACF1-E65C-F61C064687C3}"/>
              </a:ext>
            </a:extLst>
          </p:cNvPr>
          <p:cNvSpPr txBox="1">
            <a:spLocks/>
          </p:cNvSpPr>
          <p:nvPr/>
        </p:nvSpPr>
        <p:spPr>
          <a:xfrm>
            <a:off x="5661764" y="239865"/>
            <a:ext cx="608765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Caída</a:t>
            </a:r>
            <a:r>
              <a:rPr lang="en-US" sz="3200" dirty="0">
                <a:latin typeface="Myriad Pro" panose="020B0503030403020204"/>
              </a:rPr>
              <a:t> con Oscilación </a:t>
            </a:r>
          </a:p>
        </p:txBody>
      </p:sp>
      <p:sp>
        <p:nvSpPr>
          <p:cNvPr id="3" name="TextBox 2"/>
          <p:cNvSpPr txBox="1"/>
          <p:nvPr/>
        </p:nvSpPr>
        <p:spPr>
          <a:xfrm>
            <a:off x="5682343" y="1245761"/>
            <a:ext cx="6384966" cy="1938992"/>
          </a:xfrm>
          <a:prstGeom prst="rect">
            <a:avLst/>
          </a:prstGeom>
          <a:noFill/>
        </p:spPr>
        <p:txBody>
          <a:bodyPr wrap="square" rtlCol="0">
            <a:spAutoFit/>
          </a:bodyPr>
          <a:lstStyle/>
          <a:p>
            <a:r>
              <a:rPr lang="en-US" sz="2000" dirty="0">
                <a:latin typeface="Myriad Pro" panose="020B0503030403020204" pitchFamily="34" charset="0"/>
              </a:rPr>
              <a:t>Para </a:t>
            </a:r>
            <a:r>
              <a:rPr lang="en-US" sz="2000" dirty="0" err="1">
                <a:latin typeface="Myriad Pro" panose="020B0503030403020204" pitchFamily="34" charset="0"/>
              </a:rPr>
              <a:t>limitar</a:t>
            </a:r>
            <a:r>
              <a:rPr lang="en-US" sz="2000" dirty="0">
                <a:latin typeface="Myriad Pro" panose="020B0503030403020204" pitchFamily="34" charset="0"/>
              </a:rPr>
              <a:t> la </a:t>
            </a:r>
            <a:r>
              <a:rPr lang="en-US" sz="2000" dirty="0" err="1">
                <a:latin typeface="Myriad Pro" panose="020B0503030403020204" pitchFamily="34" charset="0"/>
              </a:rPr>
              <a:t>oscilación</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caso</a:t>
            </a:r>
            <a:r>
              <a:rPr lang="en-US" sz="2000" dirty="0">
                <a:latin typeface="Myriad Pro" panose="020B0503030403020204" pitchFamily="34" charset="0"/>
              </a:rPr>
              <a:t> de que un </a:t>
            </a:r>
            <a:r>
              <a:rPr lang="en-US" sz="2000" dirty="0" err="1">
                <a:latin typeface="Myriad Pro" panose="020B0503030403020204" pitchFamily="34" charset="0"/>
              </a:rPr>
              <a:t>trabajador</a:t>
            </a:r>
            <a:r>
              <a:rPr lang="en-US" sz="2000" dirty="0">
                <a:latin typeface="Myriad Pro" panose="020B0503030403020204" pitchFamily="34" charset="0"/>
              </a:rPr>
              <a:t> se </a:t>
            </a:r>
            <a:r>
              <a:rPr lang="en-US" sz="2000" dirty="0" err="1">
                <a:latin typeface="Myriad Pro" panose="020B0503030403020204" pitchFamily="34" charset="0"/>
              </a:rPr>
              <a:t>caiga</a:t>
            </a:r>
            <a:r>
              <a:rPr lang="en-US" sz="2000" dirty="0">
                <a:latin typeface="Myriad Pro" panose="020B0503030403020204" pitchFamily="34" charset="0"/>
              </a:rPr>
              <a:t>, los </a:t>
            </a:r>
            <a:r>
              <a:rPr lang="en-US" sz="2000" dirty="0" err="1">
                <a:latin typeface="Myriad Pro" panose="020B0503030403020204" pitchFamily="34" charset="0"/>
              </a:rPr>
              <a:t>trabajadores</a:t>
            </a:r>
            <a:r>
              <a:rPr lang="en-US" sz="2000" dirty="0">
                <a:latin typeface="Myriad Pro" panose="020B0503030403020204" pitchFamily="34" charset="0"/>
              </a:rPr>
              <a:t> no </a:t>
            </a:r>
            <a:r>
              <a:rPr lang="en-US" sz="2000" dirty="0" err="1">
                <a:latin typeface="Myriad Pro" panose="020B0503030403020204" pitchFamily="34" charset="0"/>
              </a:rPr>
              <a:t>deben</a:t>
            </a:r>
            <a:r>
              <a:rPr lang="en-US" sz="2000" dirty="0">
                <a:latin typeface="Myriad Pro" panose="020B0503030403020204" pitchFamily="34" charset="0"/>
              </a:rPr>
              <a:t> </a:t>
            </a:r>
            <a:r>
              <a:rPr lang="en-US" sz="2000" dirty="0" err="1">
                <a:latin typeface="Myriad Pro" panose="020B0503030403020204" pitchFamily="34" charset="0"/>
              </a:rPr>
              <a:t>superar</a:t>
            </a:r>
            <a:r>
              <a:rPr lang="en-US" sz="2000" dirty="0">
                <a:latin typeface="Myriad Pro" panose="020B0503030403020204" pitchFamily="34" charset="0"/>
              </a:rPr>
              <a:t> los 30 </a:t>
            </a:r>
            <a:r>
              <a:rPr lang="en-US" sz="2000" dirty="0" err="1">
                <a:latin typeface="Myriad Pro" panose="020B0503030403020204" pitchFamily="34" charset="0"/>
              </a:rPr>
              <a:t>grados</a:t>
            </a:r>
            <a:r>
              <a:rPr lang="en-US" sz="2000" dirty="0">
                <a:latin typeface="Myriad Pro" panose="020B0503030403020204" pitchFamily="34" charset="0"/>
              </a:rPr>
              <a:t> </a:t>
            </a:r>
            <a:r>
              <a:rPr lang="en-US" sz="2000" dirty="0" err="1">
                <a:latin typeface="Myriad Pro" panose="020B0503030403020204" pitchFamily="34" charset="0"/>
              </a:rPr>
              <a:t>desde</a:t>
            </a:r>
            <a:r>
              <a:rPr lang="en-US" sz="2000" dirty="0">
                <a:latin typeface="Myriad Pro" panose="020B0503030403020204" pitchFamily="34" charset="0"/>
              </a:rPr>
              <a:t> el punto de </a:t>
            </a:r>
            <a:r>
              <a:rPr lang="en-US" sz="2000" dirty="0" err="1">
                <a:latin typeface="Myriad Pro" panose="020B0503030403020204" pitchFamily="34" charset="0"/>
              </a:rPr>
              <a:t>anclaje</a:t>
            </a:r>
            <a:r>
              <a:rPr lang="en-US" sz="2000" dirty="0">
                <a:latin typeface="Myriad Pro" panose="020B0503030403020204" pitchFamily="34" charset="0"/>
              </a:rPr>
              <a:t>.</a:t>
            </a:r>
          </a:p>
          <a:p>
            <a:endParaRPr lang="en-US" sz="2000" dirty="0">
              <a:latin typeface="Myriad Pro" panose="020B0503030403020204" pitchFamily="34" charset="0"/>
            </a:endParaRPr>
          </a:p>
          <a:p>
            <a:r>
              <a:rPr lang="en-US" sz="2000" dirty="0">
                <a:latin typeface="Myriad Pro" panose="020B0503030403020204" pitchFamily="34" charset="0"/>
              </a:rPr>
              <a:t>*</a:t>
            </a:r>
            <a:r>
              <a:rPr lang="en-US" sz="2000" dirty="0" err="1">
                <a:latin typeface="Myriad Pro" panose="020B0503030403020204" pitchFamily="34" charset="0"/>
              </a:rPr>
              <a:t>Recuerde</a:t>
            </a:r>
            <a:r>
              <a:rPr lang="en-US" sz="2000" dirty="0">
                <a:latin typeface="Myriad Pro" panose="020B0503030403020204" pitchFamily="34" charset="0"/>
              </a:rPr>
              <a:t> </a:t>
            </a:r>
            <a:r>
              <a:rPr lang="en-US" sz="2000" dirty="0" err="1">
                <a:latin typeface="Myriad Pro" panose="020B0503030403020204" pitchFamily="34" charset="0"/>
              </a:rPr>
              <a:t>siempre</a:t>
            </a:r>
            <a:r>
              <a:rPr lang="en-US" sz="2000" dirty="0">
                <a:latin typeface="Myriad Pro" panose="020B0503030403020204" pitchFamily="34" charset="0"/>
              </a:rPr>
              <a:t> </a:t>
            </a:r>
            <a:r>
              <a:rPr lang="en-US" sz="2000" dirty="0" err="1">
                <a:latin typeface="Myriad Pro" panose="020B0503030403020204" pitchFamily="34" charset="0"/>
              </a:rPr>
              <a:t>consultar</a:t>
            </a:r>
            <a:r>
              <a:rPr lang="en-US" sz="2000" dirty="0">
                <a:latin typeface="Myriad Pro" panose="020B0503030403020204" pitchFamily="34" charset="0"/>
              </a:rPr>
              <a:t> las </a:t>
            </a:r>
            <a:r>
              <a:rPr lang="en-US" sz="2000" dirty="0" err="1">
                <a:latin typeface="Myriad Pro" panose="020B0503030403020204" pitchFamily="34" charset="0"/>
              </a:rPr>
              <a:t>instrucciones</a:t>
            </a:r>
            <a:r>
              <a:rPr lang="en-US" sz="2000" dirty="0">
                <a:latin typeface="Myriad Pro" panose="020B0503030403020204" pitchFamily="34" charset="0"/>
              </a:rPr>
              <a:t> de </a:t>
            </a:r>
            <a:r>
              <a:rPr lang="en-US" sz="2000" dirty="0" err="1">
                <a:latin typeface="Myriad Pro" panose="020B0503030403020204" pitchFamily="34" charset="0"/>
              </a:rPr>
              <a:t>su</a:t>
            </a:r>
            <a:r>
              <a:rPr lang="en-US" sz="2000" dirty="0">
                <a:latin typeface="Myriad Pro" panose="020B0503030403020204" pitchFamily="34" charset="0"/>
              </a:rPr>
              <a:t> </a:t>
            </a:r>
            <a:r>
              <a:rPr lang="en-US" sz="2000" dirty="0" err="1">
                <a:latin typeface="Myriad Pro" panose="020B0503030403020204" pitchFamily="34" charset="0"/>
              </a:rPr>
              <a:t>fabricante</a:t>
            </a:r>
            <a:r>
              <a:rPr lang="en-US" sz="2000" dirty="0">
                <a:latin typeface="Myriad Pro" panose="020B0503030403020204" pitchFamily="34" charset="0"/>
              </a:rPr>
              <a:t>.</a:t>
            </a:r>
            <a:endParaRPr lang="en-US" sz="2400" i="1" dirty="0">
              <a:latin typeface="Myriad Pro" panose="020B0503030403020204" pitchFamily="34" charset="0"/>
            </a:endParaRPr>
          </a:p>
        </p:txBody>
      </p:sp>
      <p:sp>
        <p:nvSpPr>
          <p:cNvPr id="9" name="TextBox 8"/>
          <p:cNvSpPr txBox="1"/>
          <p:nvPr/>
        </p:nvSpPr>
        <p:spPr>
          <a:xfrm>
            <a:off x="202629" y="6027002"/>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a:t>
            </a:r>
            <a:r>
              <a:rPr lang="es-ES_tradnl"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TECHOS:</a:t>
            </a:r>
            <a:r>
              <a:rPr lang="es-ES_tradnl" sz="2400" i="1" dirty="0" err="1">
                <a:solidFill>
                  <a:schemeClr val="bg1"/>
                </a:solidFill>
                <a:latin typeface="Verdana" panose="020B0604030504040204" pitchFamily="34" charset="0"/>
                <a:ea typeface="Verdana" panose="020B0604030504040204" pitchFamily="34" charset="0"/>
                <a:cs typeface="Verdana" panose="020B0604030504040204" pitchFamily="34" charset="0"/>
              </a:rPr>
              <a:t>Tareas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Previas al Trabajo</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855351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400"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3">
            <a:extLst>
              <a:ext uri="{FF2B5EF4-FFF2-40B4-BE49-F238E27FC236}">
                <a16:creationId xmlns:a16="http://schemas.microsoft.com/office/drawing/2014/main" id="{43266CE7-8599-E841-4346-1ED07B664A16}"/>
              </a:ext>
            </a:extLst>
          </p:cNvPr>
          <p:cNvSpPr txBox="1">
            <a:spLocks/>
          </p:cNvSpPr>
          <p:nvPr/>
        </p:nvSpPr>
        <p:spPr>
          <a:xfrm>
            <a:off x="5661764" y="239865"/>
            <a:ext cx="608765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Caída</a:t>
            </a:r>
            <a:r>
              <a:rPr lang="en-US" sz="3200" dirty="0">
                <a:latin typeface="Myriad Pro" panose="020B0503030403020204"/>
              </a:rPr>
              <a:t> con Oscilación </a:t>
            </a:r>
          </a:p>
        </p:txBody>
      </p:sp>
      <p:sp>
        <p:nvSpPr>
          <p:cNvPr id="3" name="TextBox 2"/>
          <p:cNvSpPr txBox="1"/>
          <p:nvPr/>
        </p:nvSpPr>
        <p:spPr>
          <a:xfrm>
            <a:off x="5682343" y="1270813"/>
            <a:ext cx="6067071" cy="1323439"/>
          </a:xfrm>
          <a:prstGeom prst="rect">
            <a:avLst/>
          </a:prstGeom>
          <a:noFill/>
        </p:spPr>
        <p:txBody>
          <a:bodyPr wrap="square" rtlCol="0">
            <a:spAutoFit/>
          </a:bodyPr>
          <a:lstStyle/>
          <a:p>
            <a:r>
              <a:rPr lang="en-US" sz="2000" dirty="0">
                <a:latin typeface="Myriad Pro" panose="020B0503030403020204" pitchFamily="34" charset="0"/>
              </a:rPr>
              <a:t>Para </a:t>
            </a:r>
            <a:r>
              <a:rPr lang="en-US" sz="2000" dirty="0" err="1">
                <a:latin typeface="Myriad Pro" panose="020B0503030403020204" pitchFamily="34" charset="0"/>
              </a:rPr>
              <a:t>obtener</a:t>
            </a:r>
            <a:r>
              <a:rPr lang="en-US" sz="2000" dirty="0">
                <a:latin typeface="Myriad Pro" panose="020B0503030403020204" pitchFamily="34" charset="0"/>
              </a:rPr>
              <a:t> </a:t>
            </a:r>
            <a:r>
              <a:rPr lang="en-US" sz="2000" dirty="0" err="1">
                <a:latin typeface="Myriad Pro" panose="020B0503030403020204" pitchFamily="34" charset="0"/>
              </a:rPr>
              <a:t>más</a:t>
            </a:r>
            <a:r>
              <a:rPr lang="en-US" sz="2000" dirty="0">
                <a:latin typeface="Myriad Pro" panose="020B0503030403020204" pitchFamily="34" charset="0"/>
              </a:rPr>
              <a:t> </a:t>
            </a:r>
            <a:r>
              <a:rPr lang="en-US" sz="2000" dirty="0" err="1">
                <a:latin typeface="Myriad Pro" panose="020B0503030403020204" pitchFamily="34" charset="0"/>
              </a:rPr>
              <a:t>información</a:t>
            </a:r>
            <a:r>
              <a:rPr lang="en-US" sz="2000" dirty="0">
                <a:latin typeface="Myriad Pro" panose="020B0503030403020204" pitchFamily="34" charset="0"/>
              </a:rPr>
              <a:t> </a:t>
            </a:r>
            <a:r>
              <a:rPr lang="en-US" sz="2000" dirty="0" err="1">
                <a:latin typeface="Myriad Pro" panose="020B0503030403020204" pitchFamily="34" charset="0"/>
              </a:rPr>
              <a:t>sobre</a:t>
            </a:r>
            <a:r>
              <a:rPr lang="en-US" sz="2000" dirty="0">
                <a:latin typeface="Myriad Pro" panose="020B0503030403020204" pitchFamily="34" charset="0"/>
              </a:rPr>
              <a:t> la </a:t>
            </a:r>
            <a:r>
              <a:rPr lang="en-US" sz="2000" dirty="0" err="1">
                <a:latin typeface="Myriad Pro" panose="020B0503030403020204" pitchFamily="34" charset="0"/>
              </a:rPr>
              <a:t>caída</a:t>
            </a:r>
            <a:r>
              <a:rPr lang="en-US" sz="2000" dirty="0">
                <a:latin typeface="Myriad Pro" panose="020B0503030403020204" pitchFamily="34" charset="0"/>
              </a:rPr>
              <a:t> con </a:t>
            </a:r>
            <a:r>
              <a:rPr lang="en-US" sz="2000" dirty="0" err="1">
                <a:latin typeface="Myriad Pro" panose="020B0503030403020204" pitchFamily="34" charset="0"/>
              </a:rPr>
              <a:t>oscilación</a:t>
            </a:r>
            <a:r>
              <a:rPr lang="en-US" sz="2000" dirty="0">
                <a:latin typeface="Myriad Pro" panose="020B0503030403020204" pitchFamily="34" charset="0"/>
              </a:rPr>
              <a:t>, </a:t>
            </a:r>
            <a:r>
              <a:rPr lang="en-US" sz="2000" dirty="0" err="1">
                <a:latin typeface="Myriad Pro" panose="020B0503030403020204" pitchFamily="34" charset="0"/>
              </a:rPr>
              <a:t>haga</a:t>
            </a:r>
            <a:r>
              <a:rPr lang="en-US" sz="2000" dirty="0">
                <a:latin typeface="Myriad Pro" panose="020B0503030403020204" pitchFamily="34" charset="0"/>
              </a:rPr>
              <a:t> </a:t>
            </a:r>
            <a:r>
              <a:rPr lang="en-US" sz="2000" dirty="0" err="1">
                <a:latin typeface="Myriad Pro" panose="020B0503030403020204" pitchFamily="34" charset="0"/>
              </a:rPr>
              <a:t>clic</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el </a:t>
            </a:r>
            <a:r>
              <a:rPr lang="en-US" sz="2000" dirty="0" err="1">
                <a:latin typeface="Myriad Pro" panose="020B0503030403020204" pitchFamily="34" charset="0"/>
              </a:rPr>
              <a:t>botón</a:t>
            </a:r>
            <a:r>
              <a:rPr lang="en-US" sz="2000" dirty="0">
                <a:latin typeface="Myriad Pro" panose="020B0503030403020204" pitchFamily="34" charset="0"/>
              </a:rPr>
              <a:t>..</a:t>
            </a:r>
            <a:endParaRPr lang="en-US" sz="2000" i="1" dirty="0">
              <a:latin typeface="Myriad Pro" panose="020B0503030403020204" pitchFamily="34" charset="0"/>
            </a:endParaRPr>
          </a:p>
          <a:p>
            <a:endParaRPr lang="en-US" sz="2000" b="1" i="1" dirty="0">
              <a:latin typeface="Myriad Pro" panose="020B0503030403020204" pitchFamily="34" charset="0"/>
            </a:endParaRPr>
          </a:p>
          <a:p>
            <a:r>
              <a:rPr lang="en-US" sz="2000" b="1" i="1" dirty="0">
                <a:latin typeface="Myriad Pro" panose="020B0503030403020204" pitchFamily="34" charset="0"/>
                <a:hlinkClick r:id="rId4"/>
              </a:rPr>
              <a:t>Cómo Evaluar la Caída con Oscilación</a:t>
            </a:r>
            <a:endParaRPr lang="en-US" sz="2000" b="1" i="1" dirty="0">
              <a:latin typeface="Myriad Pro" panose="020B0503030403020204" pitchFamily="34" charset="0"/>
            </a:endParaRPr>
          </a:p>
        </p:txBody>
      </p:sp>
      <p:sp>
        <p:nvSpPr>
          <p:cNvPr id="9" name="TextBox 8"/>
          <p:cNvSpPr txBox="1"/>
          <p:nvPr/>
        </p:nvSpPr>
        <p:spPr>
          <a:xfrm>
            <a:off x="202629" y="6027002"/>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a:t>
            </a:r>
            <a:r>
              <a:rPr lang="es-ES_tradnl"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TECHOS:</a:t>
            </a:r>
            <a:r>
              <a:rPr lang="es-ES_tradnl" sz="2400" i="1" dirty="0" err="1">
                <a:solidFill>
                  <a:schemeClr val="bg1"/>
                </a:solidFill>
                <a:latin typeface="Verdana" panose="020B0604030504040204" pitchFamily="34" charset="0"/>
                <a:ea typeface="Verdana" panose="020B0604030504040204" pitchFamily="34" charset="0"/>
                <a:cs typeface="Verdana" panose="020B0604030504040204" pitchFamily="34" charset="0"/>
              </a:rPr>
              <a:t>Tareas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Previas al Trabajo</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536385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5456377" cy="5861109"/>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E9A09F5-FECA-EE9B-863E-756B7F1462ED}"/>
              </a:ext>
            </a:extLst>
          </p:cNvPr>
          <p:cNvSpPr txBox="1">
            <a:spLocks/>
          </p:cNvSpPr>
          <p:nvPr/>
        </p:nvSpPr>
        <p:spPr>
          <a:xfrm>
            <a:off x="5661764" y="239865"/>
            <a:ext cx="608765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Educador</a:t>
            </a:r>
            <a:r>
              <a:rPr lang="en-US" sz="3200" dirty="0">
                <a:latin typeface="Myriad Pro" panose="020B0503030403020204"/>
              </a:rPr>
              <a:t> </a:t>
            </a:r>
            <a:r>
              <a:rPr lang="en-US" sz="3200" dirty="0" err="1">
                <a:latin typeface="Myriad Pro" panose="020B0503030403020204"/>
              </a:rPr>
              <a:t>sobre</a:t>
            </a:r>
            <a:r>
              <a:rPr lang="en-US" sz="3200" dirty="0">
                <a:latin typeface="Myriad Pro" panose="020B0503030403020204"/>
              </a:rPr>
              <a:t> la </a:t>
            </a:r>
            <a:r>
              <a:rPr lang="en-US" sz="3200" dirty="0" err="1">
                <a:latin typeface="Myriad Pro" panose="020B0503030403020204"/>
              </a:rPr>
              <a:t>Distancia</a:t>
            </a:r>
            <a:r>
              <a:rPr lang="en-US" sz="3200" dirty="0">
                <a:latin typeface="Myriad Pro" panose="020B0503030403020204"/>
              </a:rPr>
              <a:t> de la </a:t>
            </a:r>
            <a:r>
              <a:rPr lang="en-US" sz="3200" dirty="0" err="1">
                <a:latin typeface="Myriad Pro" panose="020B0503030403020204"/>
              </a:rPr>
              <a:t>Caída</a:t>
            </a:r>
            <a:r>
              <a:rPr lang="en-US" sz="3200" dirty="0">
                <a:latin typeface="Myriad Pro" panose="020B0503030403020204"/>
              </a:rPr>
              <a:t> </a:t>
            </a:r>
          </a:p>
        </p:txBody>
      </p:sp>
      <p:sp>
        <p:nvSpPr>
          <p:cNvPr id="3" name="TextBox 2"/>
          <p:cNvSpPr txBox="1"/>
          <p:nvPr/>
        </p:nvSpPr>
        <p:spPr>
          <a:xfrm>
            <a:off x="5756563" y="1636276"/>
            <a:ext cx="5905169" cy="1631216"/>
          </a:xfrm>
          <a:prstGeom prst="rect">
            <a:avLst/>
          </a:prstGeom>
          <a:noFill/>
        </p:spPr>
        <p:txBody>
          <a:bodyPr wrap="square" rtlCol="0">
            <a:spAutoFit/>
          </a:bodyPr>
          <a:lstStyle/>
          <a:p>
            <a:r>
              <a:rPr lang="en-US" sz="2000" dirty="0">
                <a:latin typeface="Myriad Pro" panose="020B0503030403020204" pitchFamily="34" charset="0"/>
              </a:rPr>
              <a:t>Haga </a:t>
            </a:r>
            <a:r>
              <a:rPr lang="en-US" sz="2000" dirty="0" err="1">
                <a:latin typeface="Myriad Pro" panose="020B0503030403020204" pitchFamily="34" charset="0"/>
              </a:rPr>
              <a:t>clic</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el </a:t>
            </a:r>
            <a:r>
              <a:rPr lang="en-US" sz="2000" dirty="0" err="1">
                <a:latin typeface="Myriad Pro" panose="020B0503030403020204" pitchFamily="34" charset="0"/>
              </a:rPr>
              <a:t>botón</a:t>
            </a:r>
            <a:r>
              <a:rPr lang="en-US" sz="2000" dirty="0">
                <a:latin typeface="Myriad Pro" panose="020B0503030403020204" pitchFamily="34" charset="0"/>
              </a:rPr>
              <a:t> para </a:t>
            </a:r>
            <a:r>
              <a:rPr lang="en-US" sz="2000" dirty="0" err="1">
                <a:latin typeface="Myriad Pro" panose="020B0503030403020204" pitchFamily="34" charset="0"/>
              </a:rPr>
              <a:t>ver</a:t>
            </a:r>
            <a:r>
              <a:rPr lang="en-US" sz="2000" dirty="0">
                <a:latin typeface="Myriad Pro" panose="020B0503030403020204" pitchFamily="34" charset="0"/>
              </a:rPr>
              <a:t> al </a:t>
            </a:r>
            <a:r>
              <a:rPr lang="en-US" sz="2000" dirty="0" err="1">
                <a:latin typeface="Myriad Pro" panose="020B0503030403020204" pitchFamily="34" charset="0"/>
              </a:rPr>
              <a:t>educador</a:t>
            </a:r>
            <a:r>
              <a:rPr lang="en-US" sz="2000" dirty="0">
                <a:latin typeface="Myriad Pro" panose="020B0503030403020204" pitchFamily="34" charset="0"/>
              </a:rPr>
              <a:t> </a:t>
            </a:r>
            <a:r>
              <a:rPr lang="en-US" sz="2000" dirty="0" err="1">
                <a:latin typeface="Myriad Pro" panose="020B0503030403020204" pitchFamily="34" charset="0"/>
              </a:rPr>
              <a:t>sobre</a:t>
            </a:r>
            <a:r>
              <a:rPr lang="en-US" sz="2000" dirty="0">
                <a:latin typeface="Myriad Pro" panose="020B0503030403020204" pitchFamily="34" charset="0"/>
              </a:rPr>
              <a:t> la </a:t>
            </a:r>
            <a:r>
              <a:rPr lang="en-US" sz="2000" dirty="0" err="1">
                <a:latin typeface="Myriad Pro" panose="020B0503030403020204" pitchFamily="34" charset="0"/>
              </a:rPr>
              <a:t>distancia</a:t>
            </a:r>
            <a:r>
              <a:rPr lang="en-US" sz="2000" dirty="0">
                <a:latin typeface="Myriad Pro" panose="020B0503030403020204" pitchFamily="34" charset="0"/>
              </a:rPr>
              <a:t> de la </a:t>
            </a:r>
            <a:r>
              <a:rPr lang="en-US" sz="2000" dirty="0" err="1">
                <a:latin typeface="Myriad Pro" panose="020B0503030403020204" pitchFamily="34" charset="0"/>
              </a:rPr>
              <a:t>caída</a:t>
            </a:r>
            <a:r>
              <a:rPr lang="en-US" sz="2000" dirty="0">
                <a:latin typeface="Myriad Pro" panose="020B0503030403020204" pitchFamily="34" charset="0"/>
              </a:rPr>
              <a:t> de Oregon OSHA. El </a:t>
            </a:r>
            <a:r>
              <a:rPr lang="en-US" sz="2000" dirty="0" err="1">
                <a:latin typeface="Myriad Pro" panose="020B0503030403020204" pitchFamily="34" charset="0"/>
              </a:rPr>
              <a:t>educador</a:t>
            </a:r>
            <a:r>
              <a:rPr lang="en-US" sz="2000" dirty="0">
                <a:latin typeface="Myriad Pro" panose="020B0503030403020204" pitchFamily="34" charset="0"/>
              </a:rPr>
              <a:t> </a:t>
            </a:r>
            <a:r>
              <a:rPr lang="en-US" sz="2000" dirty="0" err="1">
                <a:latin typeface="Myriad Pro" panose="020B0503030403020204" pitchFamily="34" charset="0"/>
              </a:rPr>
              <a:t>proporcionará</a:t>
            </a:r>
            <a:r>
              <a:rPr lang="en-US" sz="2000" dirty="0">
                <a:latin typeface="Myriad Pro" panose="020B0503030403020204" pitchFamily="34" charset="0"/>
              </a:rPr>
              <a:t> 3 </a:t>
            </a:r>
            <a:r>
              <a:rPr lang="en-US" sz="2000" dirty="0" err="1">
                <a:latin typeface="Myriad Pro" panose="020B0503030403020204" pitchFamily="34" charset="0"/>
              </a:rPr>
              <a:t>situaciones</a:t>
            </a:r>
            <a:r>
              <a:rPr lang="en-US" sz="2000" dirty="0">
                <a:latin typeface="Myriad Pro" panose="020B0503030403020204" pitchFamily="34" charset="0"/>
              </a:rPr>
              <a:t> </a:t>
            </a:r>
            <a:r>
              <a:rPr lang="en-US" sz="2000" dirty="0" err="1">
                <a:latin typeface="Myriad Pro" panose="020B0503030403020204" pitchFamily="34" charset="0"/>
              </a:rPr>
              <a:t>diferentes</a:t>
            </a:r>
            <a:r>
              <a:rPr lang="en-US" sz="2000" dirty="0">
                <a:latin typeface="Myriad Pro" panose="020B0503030403020204" pitchFamily="34" charset="0"/>
              </a:rPr>
              <a:t>.</a:t>
            </a:r>
          </a:p>
          <a:p>
            <a:endParaRPr lang="en-US" sz="2000" i="1" dirty="0">
              <a:latin typeface="Myriad Pro" panose="020B0503030403020204" pitchFamily="34" charset="0"/>
            </a:endParaRPr>
          </a:p>
          <a:p>
            <a:r>
              <a:rPr lang="en-US" sz="2000" b="1" i="1" dirty="0">
                <a:latin typeface="Myriad Pro" panose="020B0503030403020204" pitchFamily="34" charset="0"/>
                <a:hlinkClick r:id="rId4"/>
              </a:rPr>
              <a:t>Educador </a:t>
            </a:r>
            <a:r>
              <a:rPr lang="en-US" sz="2000" b="1" i="1" dirty="0" err="1">
                <a:latin typeface="Myriad Pro" panose="020B0503030403020204" pitchFamily="34" charset="0"/>
                <a:hlinkClick r:id="rId4"/>
              </a:rPr>
              <a:t>sobre</a:t>
            </a:r>
            <a:r>
              <a:rPr lang="en-US" sz="2000" b="1" i="1" dirty="0">
                <a:latin typeface="Myriad Pro" panose="020B0503030403020204" pitchFamily="34" charset="0"/>
                <a:hlinkClick r:id="rId4"/>
              </a:rPr>
              <a:t> la </a:t>
            </a:r>
            <a:r>
              <a:rPr lang="en-US" sz="2000" b="1" i="1" dirty="0" err="1">
                <a:latin typeface="Myriad Pro" panose="020B0503030403020204" pitchFamily="34" charset="0"/>
                <a:hlinkClick r:id="rId4"/>
              </a:rPr>
              <a:t>Distancia</a:t>
            </a:r>
            <a:r>
              <a:rPr lang="en-US" sz="2000" b="1" i="1" dirty="0">
                <a:latin typeface="Myriad Pro" panose="020B0503030403020204" pitchFamily="34" charset="0"/>
                <a:hlinkClick r:id="rId4"/>
              </a:rPr>
              <a:t> de la </a:t>
            </a:r>
            <a:r>
              <a:rPr lang="en-US" sz="2000" b="1" i="1" dirty="0" err="1">
                <a:latin typeface="Myriad Pro" panose="020B0503030403020204" pitchFamily="34" charset="0"/>
                <a:hlinkClick r:id="rId4"/>
              </a:rPr>
              <a:t>Caída</a:t>
            </a:r>
            <a:endParaRPr lang="en-US" sz="2000" b="1" i="1" dirty="0">
              <a:latin typeface="Myriad Pro" panose="020B0503030403020204" pitchFamily="34" charset="0"/>
            </a:endParaRPr>
          </a:p>
        </p:txBody>
      </p:sp>
      <p:sp>
        <p:nvSpPr>
          <p:cNvPr id="9" name="TextBox 8"/>
          <p:cNvSpPr txBox="1"/>
          <p:nvPr/>
        </p:nvSpPr>
        <p:spPr>
          <a:xfrm>
            <a:off x="202629" y="6027002"/>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a:t>
            </a:r>
            <a:r>
              <a:rPr lang="es-ES_tradnl"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TECHOS:</a:t>
            </a:r>
            <a:r>
              <a:rPr lang="es-ES_tradnl" sz="2400" i="1" dirty="0" err="1">
                <a:solidFill>
                  <a:schemeClr val="bg1"/>
                </a:solidFill>
                <a:latin typeface="Verdana" panose="020B0604030504040204" pitchFamily="34" charset="0"/>
                <a:ea typeface="Verdana" panose="020B0604030504040204" pitchFamily="34" charset="0"/>
                <a:cs typeface="Verdana" panose="020B0604030504040204" pitchFamily="34" charset="0"/>
              </a:rPr>
              <a:t>Tareas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Previas al Trabajo</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1900936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07886"/>
          </a:xfrm>
          <a:prstGeom prst="rect">
            <a:avLst/>
          </a:prstGeom>
          <a:noFill/>
        </p:spPr>
        <p:txBody>
          <a:bodyPr wrap="square" rtlCol="0">
            <a:spAutoFit/>
          </a:bodyPr>
          <a:lstStyle/>
          <a:p>
            <a:pPr algn="ctr"/>
            <a:r>
              <a:rPr lang="es-ES_tradnl" sz="40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a:t>
            </a:r>
          </a:p>
        </p:txBody>
      </p:sp>
      <p:sp>
        <p:nvSpPr>
          <p:cNvPr id="8" name="TextBox 7"/>
          <p:cNvSpPr txBox="1"/>
          <p:nvPr/>
        </p:nvSpPr>
        <p:spPr>
          <a:xfrm>
            <a:off x="-566651" y="3569317"/>
            <a:ext cx="13325302" cy="769441"/>
          </a:xfrm>
          <a:prstGeom prst="rect">
            <a:avLst/>
          </a:prstGeom>
          <a:noFill/>
        </p:spPr>
        <p:txBody>
          <a:bodyPr wrap="square" rtlCol="0">
            <a:spAutoFit/>
          </a:bodyPr>
          <a:lstStyle/>
          <a:p>
            <a:pPr algn="ctr"/>
            <a:r>
              <a:rPr lang="es-ES_tradnl" sz="4400" i="1" dirty="0">
                <a:solidFill>
                  <a:schemeClr val="bg1"/>
                </a:solidFill>
                <a:latin typeface="Verdana" panose="020B0604030504040204" pitchFamily="34" charset="0"/>
                <a:ea typeface="Verdana" panose="020B0604030504040204" pitchFamily="34" charset="0"/>
                <a:cs typeface="Verdana" panose="020B0604030504040204" pitchFamily="34" charset="0"/>
              </a:rPr>
              <a:t>Módulo 3 – Sistemas y Dispositivos</a:t>
            </a:r>
            <a:endParaRPr lang="en-US" sz="4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descr="Logotipo de DCBS"/>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4212" y="135354"/>
            <a:ext cx="3371850" cy="1106868"/>
          </a:xfrm>
          <a:prstGeom prst="rect">
            <a:avLst/>
          </a:prstGeom>
        </p:spPr>
      </p:pic>
      <p:pic>
        <p:nvPicPr>
          <p:cNvPr id="3" name="Picture 2" descr="logotipo de Oregon OSHA">
            <a:extLst>
              <a:ext uri="{FF2B5EF4-FFF2-40B4-BE49-F238E27FC236}">
                <a16:creationId xmlns:a16="http://schemas.microsoft.com/office/drawing/2014/main" id="{95D0E3C1-50F8-04D9-BAEA-84AADAF5F09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01716" y="23661"/>
            <a:ext cx="2362466" cy="1372139"/>
          </a:xfrm>
          <a:prstGeom prst="rect">
            <a:avLst/>
          </a:prstGeom>
        </p:spPr>
      </p:pic>
    </p:spTree>
    <p:extLst>
      <p:ext uri="{BB962C8B-B14F-4D97-AF65-F5344CB8AC3E}">
        <p14:creationId xmlns:p14="http://schemas.microsoft.com/office/powerpoint/2010/main" val="3171778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Online Media 2" descr="Video Anclajes de protección contra caídas para techos | capacitación, detención de caídas, restricción">
            <a:hlinkClick r:id="" action="ppaction://media"/>
            <a:extLst>
              <a:ext uri="{FF2B5EF4-FFF2-40B4-BE49-F238E27FC236}">
                <a16:creationId xmlns:a16="http://schemas.microsoft.com/office/drawing/2014/main" id="{561B434A-3D8D-AF23-6A39-2E70FA2A9DAF}"/>
              </a:ext>
            </a:extLst>
          </p:cNvPr>
          <p:cNvPicPr>
            <a:picLocks noRot="1" noChangeAspect="1"/>
          </p:cNvPicPr>
          <p:nvPr>
            <a:videoFile r:link="rId1"/>
          </p:nvPr>
        </p:nvPicPr>
        <p:blipFill>
          <a:blip r:embed="rId4"/>
          <a:stretch>
            <a:fillRect/>
          </a:stretch>
        </p:blipFill>
        <p:spPr>
          <a:xfrm>
            <a:off x="900414" y="3692"/>
            <a:ext cx="10391172" cy="5854181"/>
          </a:xfrm>
          <a:prstGeom prst="rect">
            <a:avLst/>
          </a:prstGeom>
        </p:spPr>
      </p:pic>
      <p:sp>
        <p:nvSpPr>
          <p:cNvPr id="13" name="TextBox 12"/>
          <p:cNvSpPr txBox="1"/>
          <p:nvPr/>
        </p:nvSpPr>
        <p:spPr>
          <a:xfrm>
            <a:off x="202629"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Sistemas y Dispositivos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58120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868" y="0"/>
            <a:ext cx="5486397" cy="589335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5D960755-0E0E-83E5-234B-08F471AAEC19}"/>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Anclajes</a:t>
            </a:r>
            <a:r>
              <a:rPr lang="en-US" sz="3200" dirty="0">
                <a:latin typeface="Myriad Pro" panose="020B0503030403020204"/>
              </a:rPr>
              <a:t> Pico</a:t>
            </a:r>
          </a:p>
        </p:txBody>
      </p:sp>
      <p:sp>
        <p:nvSpPr>
          <p:cNvPr id="3" name="TextBox 2"/>
          <p:cNvSpPr txBox="1"/>
          <p:nvPr/>
        </p:nvSpPr>
        <p:spPr>
          <a:xfrm>
            <a:off x="5611091" y="1034951"/>
            <a:ext cx="6025587" cy="1938992"/>
          </a:xfrm>
          <a:prstGeom prst="rect">
            <a:avLst/>
          </a:prstGeom>
          <a:noFill/>
        </p:spPr>
        <p:txBody>
          <a:bodyPr wrap="square" rtlCol="0">
            <a:spAutoFit/>
          </a:bodyPr>
          <a:lstStyle/>
          <a:p>
            <a:r>
              <a:rPr lang="en-US" sz="2000" dirty="0">
                <a:latin typeface="Myriad Pro" panose="020B0503030403020204" pitchFamily="34" charset="0"/>
              </a:rPr>
              <a:t>Por lo general, los </a:t>
            </a:r>
            <a:r>
              <a:rPr lang="en-US" sz="2000" b="1" dirty="0" err="1">
                <a:latin typeface="Myriad Pro" panose="020B0503030403020204" pitchFamily="34" charset="0"/>
              </a:rPr>
              <a:t>anclajes</a:t>
            </a:r>
            <a:r>
              <a:rPr lang="en-US" sz="2000" b="1" dirty="0">
                <a:latin typeface="Myriad Pro" panose="020B0503030403020204" pitchFamily="34" charset="0"/>
              </a:rPr>
              <a:t> </a:t>
            </a:r>
            <a:r>
              <a:rPr lang="en-US" sz="2000" b="1" dirty="0" err="1">
                <a:latin typeface="Myriad Pro" panose="020B0503030403020204" pitchFamily="34" charset="0"/>
              </a:rPr>
              <a:t>pico</a:t>
            </a:r>
            <a:r>
              <a:rPr lang="en-US" sz="2000" b="1" dirty="0">
                <a:latin typeface="Myriad Pro" panose="020B0503030403020204" pitchFamily="34" charset="0"/>
              </a:rPr>
              <a:t> </a:t>
            </a:r>
            <a:r>
              <a:rPr lang="en-US" sz="2000" dirty="0">
                <a:latin typeface="Myriad Pro" panose="020B0503030403020204" pitchFamily="34" charset="0"/>
              </a:rPr>
              <a:t>se </a:t>
            </a:r>
            <a:r>
              <a:rPr lang="en-US" sz="2000" dirty="0" err="1">
                <a:latin typeface="Myriad Pro" panose="020B0503030403020204" pitchFamily="34" charset="0"/>
              </a:rPr>
              <a:t>dejan</a:t>
            </a:r>
            <a:r>
              <a:rPr lang="en-US" sz="2000" dirty="0">
                <a:latin typeface="Myriad Pro" panose="020B0503030403020204" pitchFamily="34" charset="0"/>
              </a:rPr>
              <a:t> </a:t>
            </a:r>
            <a:r>
              <a:rPr lang="en-US" sz="2000" dirty="0" err="1">
                <a:latin typeface="Myriad Pro" panose="020B0503030403020204" pitchFamily="34" charset="0"/>
              </a:rPr>
              <a:t>instalados</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el </a:t>
            </a:r>
            <a:r>
              <a:rPr lang="en-US" sz="2000" dirty="0" err="1">
                <a:latin typeface="Myriad Pro" panose="020B0503030403020204" pitchFamily="34" charset="0"/>
              </a:rPr>
              <a:t>lugar</a:t>
            </a:r>
            <a:r>
              <a:rPr lang="en-US" sz="2000" dirty="0">
                <a:latin typeface="Myriad Pro" panose="020B0503030403020204" pitchFamily="34" charset="0"/>
              </a:rPr>
              <a:t> una </a:t>
            </a:r>
            <a:r>
              <a:rPr lang="en-US" sz="2000" dirty="0" err="1">
                <a:latin typeface="Myriad Pro" panose="020B0503030403020204" pitchFamily="34" charset="0"/>
              </a:rPr>
              <a:t>vez</a:t>
            </a:r>
            <a:r>
              <a:rPr lang="en-US" sz="2000" dirty="0">
                <a:latin typeface="Myriad Pro" panose="020B0503030403020204" pitchFamily="34" charset="0"/>
              </a:rPr>
              <a:t> </a:t>
            </a:r>
            <a:r>
              <a:rPr lang="en-US" sz="2000" dirty="0" err="1">
                <a:latin typeface="Myriad Pro" panose="020B0503030403020204" pitchFamily="34" charset="0"/>
              </a:rPr>
              <a:t>finalizado</a:t>
            </a:r>
            <a:r>
              <a:rPr lang="en-US" sz="2000" dirty="0">
                <a:latin typeface="Myriad Pro" panose="020B0503030403020204" pitchFamily="34" charset="0"/>
              </a:rPr>
              <a:t> el </a:t>
            </a:r>
            <a:r>
              <a:rPr lang="en-US" sz="2000" dirty="0" err="1">
                <a:latin typeface="Myriad Pro" panose="020B0503030403020204" pitchFamily="34" charset="0"/>
              </a:rPr>
              <a:t>trabajo</a:t>
            </a:r>
            <a:r>
              <a:rPr lang="en-US" sz="2000" dirty="0">
                <a:latin typeface="Myriad Pro" panose="020B0503030403020204" pitchFamily="34" charset="0"/>
              </a:rPr>
              <a:t>, para que se </a:t>
            </a:r>
            <a:r>
              <a:rPr lang="en-US" sz="2000" dirty="0" err="1">
                <a:latin typeface="Myriad Pro" panose="020B0503030403020204" pitchFamily="34" charset="0"/>
              </a:rPr>
              <a:t>puedan</a:t>
            </a:r>
            <a:r>
              <a:rPr lang="en-US" sz="2000" dirty="0">
                <a:latin typeface="Myriad Pro" panose="020B0503030403020204" pitchFamily="34" charset="0"/>
              </a:rPr>
              <a:t> </a:t>
            </a:r>
            <a:r>
              <a:rPr lang="en-US" sz="2000" dirty="0" err="1">
                <a:latin typeface="Myriad Pro" panose="020B0503030403020204" pitchFamily="34" charset="0"/>
              </a:rPr>
              <a:t>utilizar</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futuros</a:t>
            </a:r>
            <a:r>
              <a:rPr lang="en-US" sz="2000" dirty="0">
                <a:latin typeface="Myriad Pro" panose="020B0503030403020204" pitchFamily="34" charset="0"/>
              </a:rPr>
              <a:t> </a:t>
            </a:r>
            <a:r>
              <a:rPr lang="en-US" sz="2000" dirty="0" err="1">
                <a:latin typeface="Myriad Pro" panose="020B0503030403020204" pitchFamily="34" charset="0"/>
              </a:rPr>
              <a:t>trabajos</a:t>
            </a:r>
            <a:r>
              <a:rPr lang="en-US" sz="2000" dirty="0">
                <a:latin typeface="Myriad Pro" panose="020B0503030403020204" pitchFamily="34" charset="0"/>
              </a:rPr>
              <a:t>. Sin embargo, </a:t>
            </a:r>
            <a:r>
              <a:rPr lang="en-US" sz="2000" dirty="0" err="1">
                <a:latin typeface="Myriad Pro" panose="020B0503030403020204" pitchFamily="34" charset="0"/>
              </a:rPr>
              <a:t>algunos</a:t>
            </a:r>
            <a:r>
              <a:rPr lang="en-US" sz="2000" dirty="0">
                <a:latin typeface="Myriad Pro" panose="020B0503030403020204" pitchFamily="34" charset="0"/>
              </a:rPr>
              <a:t> </a:t>
            </a:r>
            <a:r>
              <a:rPr lang="en-US" sz="2000" dirty="0" err="1">
                <a:latin typeface="Myriad Pro" panose="020B0503030403020204" pitchFamily="34" charset="0"/>
              </a:rPr>
              <a:t>modelos</a:t>
            </a:r>
            <a:r>
              <a:rPr lang="en-US" sz="2000" dirty="0">
                <a:latin typeface="Myriad Pro" panose="020B0503030403020204" pitchFamily="34" charset="0"/>
              </a:rPr>
              <a:t> </a:t>
            </a:r>
            <a:r>
              <a:rPr lang="en-US" sz="2000" dirty="0" err="1">
                <a:latin typeface="Myriad Pro" panose="020B0503030403020204" pitchFamily="34" charset="0"/>
              </a:rPr>
              <a:t>están</a:t>
            </a:r>
            <a:r>
              <a:rPr lang="en-US" sz="2000" dirty="0">
                <a:latin typeface="Myriad Pro" panose="020B0503030403020204" pitchFamily="34" charset="0"/>
              </a:rPr>
              <a:t> </a:t>
            </a:r>
            <a:r>
              <a:rPr lang="en-US" sz="2000" dirty="0" err="1">
                <a:latin typeface="Myriad Pro" panose="020B0503030403020204" pitchFamily="34" charset="0"/>
              </a:rPr>
              <a:t>previstos</a:t>
            </a:r>
            <a:r>
              <a:rPr lang="en-US" sz="2000" dirty="0">
                <a:latin typeface="Myriad Pro" panose="020B0503030403020204" pitchFamily="34" charset="0"/>
              </a:rPr>
              <a:t> para ser </a:t>
            </a:r>
            <a:r>
              <a:rPr lang="en-US" sz="2000" dirty="0" err="1">
                <a:latin typeface="Myriad Pro" panose="020B0503030403020204" pitchFamily="34" charset="0"/>
              </a:rPr>
              <a:t>temporales</a:t>
            </a:r>
            <a:r>
              <a:rPr lang="en-US" sz="2000" dirty="0">
                <a:latin typeface="Myriad Pro" panose="020B0503030403020204" pitchFamily="34" charset="0"/>
              </a:rPr>
              <a:t> y que se </a:t>
            </a:r>
            <a:r>
              <a:rPr lang="en-US" sz="2000" dirty="0" err="1">
                <a:latin typeface="Myriad Pro" panose="020B0503030403020204" pitchFamily="34" charset="0"/>
              </a:rPr>
              <a:t>puedan</a:t>
            </a:r>
            <a:r>
              <a:rPr lang="en-US" sz="2000" dirty="0">
                <a:latin typeface="Myriad Pro" panose="020B0503030403020204" pitchFamily="34" charset="0"/>
              </a:rPr>
              <a:t> </a:t>
            </a:r>
            <a:r>
              <a:rPr lang="en-US" sz="2000" dirty="0" err="1">
                <a:latin typeface="Myriad Pro" panose="020B0503030403020204" pitchFamily="34" charset="0"/>
              </a:rPr>
              <a:t>volver</a:t>
            </a:r>
            <a:r>
              <a:rPr lang="en-US" sz="2000" dirty="0">
                <a:latin typeface="Myriad Pro" panose="020B0503030403020204" pitchFamily="34" charset="0"/>
              </a:rPr>
              <a:t> a </a:t>
            </a:r>
            <a:r>
              <a:rPr lang="en-US" sz="2000" dirty="0" err="1">
                <a:latin typeface="Myriad Pro" panose="020B0503030403020204" pitchFamily="34" charset="0"/>
              </a:rPr>
              <a:t>utilizar</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otros</a:t>
            </a:r>
            <a:r>
              <a:rPr lang="en-US" sz="2000" dirty="0">
                <a:latin typeface="Myriad Pro" panose="020B0503030403020204" pitchFamily="34" charset="0"/>
              </a:rPr>
              <a:t>.</a:t>
            </a:r>
            <a:endParaRPr lang="en-US" sz="2000" i="1" dirty="0">
              <a:latin typeface="Myriad Pro" panose="020B0503030403020204" pitchFamily="34" charset="0"/>
            </a:endParaRPr>
          </a:p>
        </p:txBody>
      </p:sp>
      <p:sp>
        <p:nvSpPr>
          <p:cNvPr id="8" name="TextBox 7"/>
          <p:cNvSpPr txBox="1"/>
          <p:nvPr/>
        </p:nvSpPr>
        <p:spPr>
          <a:xfrm>
            <a:off x="202629"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Sistemas y Dispositivos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859483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11091" cy="602729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0B157BE-E7CD-4691-8A66-7EA00370DFFC}"/>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Anclajes</a:t>
            </a:r>
            <a:r>
              <a:rPr lang="en-US" sz="3200" dirty="0">
                <a:latin typeface="Myriad Pro" panose="020B0503030403020204"/>
              </a:rPr>
              <a:t> Tipo </a:t>
            </a:r>
            <a:r>
              <a:rPr lang="en-US" sz="3200" dirty="0" err="1">
                <a:latin typeface="Myriad Pro" panose="020B0503030403020204"/>
              </a:rPr>
              <a:t>Cubierta</a:t>
            </a:r>
            <a:endParaRPr lang="en-US" sz="3200" dirty="0">
              <a:latin typeface="Myriad Pro" panose="020B0503030403020204"/>
            </a:endParaRPr>
          </a:p>
        </p:txBody>
      </p:sp>
      <p:sp>
        <p:nvSpPr>
          <p:cNvPr id="3" name="TextBox 2"/>
          <p:cNvSpPr txBox="1"/>
          <p:nvPr/>
        </p:nvSpPr>
        <p:spPr>
          <a:xfrm>
            <a:off x="5661763" y="1047477"/>
            <a:ext cx="5974915" cy="1631216"/>
          </a:xfrm>
          <a:prstGeom prst="rect">
            <a:avLst/>
          </a:prstGeom>
          <a:noFill/>
        </p:spPr>
        <p:txBody>
          <a:bodyPr wrap="square" rtlCol="0">
            <a:spAutoFit/>
          </a:bodyPr>
          <a:lstStyle/>
          <a:p>
            <a:r>
              <a:rPr lang="en-US" sz="2000" dirty="0">
                <a:latin typeface="Myriad Pro" panose="020B0503030403020204" pitchFamily="34" charset="0"/>
              </a:rPr>
              <a:t>En la </a:t>
            </a:r>
            <a:r>
              <a:rPr lang="en-US" sz="2000" dirty="0" err="1">
                <a:latin typeface="Myriad Pro" panose="020B0503030403020204" pitchFamily="34" charset="0"/>
              </a:rPr>
              <a:t>industria</a:t>
            </a:r>
            <a:r>
              <a:rPr lang="en-US" sz="2000" dirty="0">
                <a:latin typeface="Myriad Pro" panose="020B0503030403020204" pitchFamily="34" charset="0"/>
              </a:rPr>
              <a:t> del </a:t>
            </a:r>
            <a:r>
              <a:rPr lang="en-US" sz="2000" dirty="0" err="1">
                <a:latin typeface="Myriad Pro" panose="020B0503030403020204" pitchFamily="34" charset="0"/>
              </a:rPr>
              <a:t>techado</a:t>
            </a:r>
            <a:r>
              <a:rPr lang="en-US" sz="2000" dirty="0">
                <a:latin typeface="Myriad Pro" panose="020B0503030403020204" pitchFamily="34" charset="0"/>
              </a:rPr>
              <a:t>, los </a:t>
            </a:r>
            <a:r>
              <a:rPr lang="en-US" sz="2000" b="1" dirty="0" err="1">
                <a:latin typeface="Myriad Pro" panose="020B0503030403020204" pitchFamily="34" charset="0"/>
              </a:rPr>
              <a:t>anclajes</a:t>
            </a:r>
            <a:r>
              <a:rPr lang="en-US" sz="2000" b="1" dirty="0">
                <a:latin typeface="Myriad Pro" panose="020B0503030403020204" pitchFamily="34" charset="0"/>
              </a:rPr>
              <a:t> </a:t>
            </a:r>
            <a:r>
              <a:rPr lang="en-US" sz="2000" b="1" dirty="0" err="1">
                <a:latin typeface="Myriad Pro" panose="020B0503030403020204" pitchFamily="34" charset="0"/>
              </a:rPr>
              <a:t>tipo</a:t>
            </a:r>
            <a:r>
              <a:rPr lang="en-US" sz="2000" b="1" dirty="0">
                <a:latin typeface="Myriad Pro" panose="020B0503030403020204" pitchFamily="34" charset="0"/>
              </a:rPr>
              <a:t> </a:t>
            </a:r>
            <a:r>
              <a:rPr lang="en-US" sz="2000" b="1" dirty="0" err="1">
                <a:latin typeface="Myriad Pro" panose="020B0503030403020204" pitchFamily="34" charset="0"/>
              </a:rPr>
              <a:t>cubierta</a:t>
            </a:r>
            <a:r>
              <a:rPr lang="en-US" sz="2000" b="1" dirty="0">
                <a:latin typeface="Myriad Pro" panose="020B0503030403020204" pitchFamily="34" charset="0"/>
              </a:rPr>
              <a:t> </a:t>
            </a:r>
            <a:r>
              <a:rPr lang="en-US" sz="2000" dirty="0">
                <a:latin typeface="Myriad Pro" panose="020B0503030403020204" pitchFamily="34" charset="0"/>
              </a:rPr>
              <a:t>se </a:t>
            </a:r>
            <a:r>
              <a:rPr lang="en-US" sz="2000" dirty="0" err="1">
                <a:latin typeface="Myriad Pro" panose="020B0503030403020204" pitchFamily="34" charset="0"/>
              </a:rPr>
              <a:t>suelen</a:t>
            </a:r>
            <a:r>
              <a:rPr lang="en-US" sz="2000" dirty="0">
                <a:latin typeface="Myriad Pro" panose="020B0503030403020204" pitchFamily="34" charset="0"/>
              </a:rPr>
              <a:t> </a:t>
            </a:r>
            <a:r>
              <a:rPr lang="en-US" sz="2000" dirty="0" err="1">
                <a:latin typeface="Myriad Pro" panose="020B0503030403020204" pitchFamily="34" charset="0"/>
              </a:rPr>
              <a:t>colocar</a:t>
            </a:r>
            <a:r>
              <a:rPr lang="en-US" sz="2000" dirty="0">
                <a:latin typeface="Myriad Pro" panose="020B0503030403020204" pitchFamily="34" charset="0"/>
              </a:rPr>
              <a:t> </a:t>
            </a:r>
            <a:r>
              <a:rPr lang="en-US" sz="2000" dirty="0" err="1">
                <a:latin typeface="Myriad Pro" panose="020B0503030403020204" pitchFamily="34" charset="0"/>
              </a:rPr>
              <a:t>sobre</a:t>
            </a:r>
            <a:r>
              <a:rPr lang="en-US" sz="2000" dirty="0">
                <a:latin typeface="Myriad Pro" panose="020B0503030403020204" pitchFamily="34" charset="0"/>
              </a:rPr>
              <a:t> los </a:t>
            </a:r>
            <a:r>
              <a:rPr lang="en-US" sz="2000" dirty="0" err="1">
                <a:latin typeface="Myriad Pro" panose="020B0503030403020204" pitchFamily="34" charset="0"/>
              </a:rPr>
              <a:t>techos</a:t>
            </a:r>
            <a:r>
              <a:rPr lang="en-US" sz="2000" dirty="0">
                <a:latin typeface="Myriad Pro" panose="020B0503030403020204" pitchFamily="34" charset="0"/>
              </a:rPr>
              <a:t> de </a:t>
            </a:r>
            <a:r>
              <a:rPr lang="en-US" sz="2000" dirty="0" err="1">
                <a:latin typeface="Myriad Pro" panose="020B0503030403020204" pitchFamily="34" charset="0"/>
              </a:rPr>
              <a:t>pendientes</a:t>
            </a:r>
            <a:r>
              <a:rPr lang="en-US" sz="2000" dirty="0">
                <a:latin typeface="Myriad Pro" panose="020B0503030403020204" pitchFamily="34" charset="0"/>
              </a:rPr>
              <a:t> </a:t>
            </a:r>
            <a:r>
              <a:rPr lang="en-US" sz="2000" dirty="0" err="1">
                <a:latin typeface="Myriad Pro" panose="020B0503030403020204" pitchFamily="34" charset="0"/>
              </a:rPr>
              <a:t>bajas</a:t>
            </a:r>
            <a:r>
              <a:rPr lang="en-US" sz="2000" dirty="0">
                <a:latin typeface="Myriad Pro" panose="020B0503030403020204" pitchFamily="34" charset="0"/>
              </a:rPr>
              <a:t>. </a:t>
            </a:r>
            <a:r>
              <a:rPr lang="en-US" sz="2000" dirty="0" err="1">
                <a:latin typeface="Myriad Pro" panose="020B0503030403020204" pitchFamily="34" charset="0"/>
              </a:rPr>
              <a:t>Pueden</a:t>
            </a:r>
            <a:r>
              <a:rPr lang="en-US" sz="2000" dirty="0">
                <a:latin typeface="Myriad Pro" panose="020B0503030403020204" pitchFamily="34" charset="0"/>
              </a:rPr>
              <a:t> </a:t>
            </a:r>
            <a:r>
              <a:rPr lang="en-US" sz="2000" dirty="0" err="1">
                <a:latin typeface="Myriad Pro" panose="020B0503030403020204" pitchFamily="34" charset="0"/>
              </a:rPr>
              <a:t>funcionar</a:t>
            </a:r>
            <a:r>
              <a:rPr lang="en-US" sz="2000" dirty="0">
                <a:latin typeface="Myriad Pro" panose="020B0503030403020204" pitchFamily="34" charset="0"/>
              </a:rPr>
              <a:t> </a:t>
            </a:r>
            <a:r>
              <a:rPr lang="en-US" sz="2000" dirty="0" err="1">
                <a:latin typeface="Myriad Pro" panose="020B0503030403020204" pitchFamily="34" charset="0"/>
              </a:rPr>
              <a:t>como</a:t>
            </a:r>
            <a:r>
              <a:rPr lang="en-US" sz="2000" dirty="0">
                <a:latin typeface="Myriad Pro" panose="020B0503030403020204" pitchFamily="34" charset="0"/>
              </a:rPr>
              <a:t> un punto de </a:t>
            </a:r>
            <a:r>
              <a:rPr lang="en-US" sz="2000" dirty="0" err="1">
                <a:latin typeface="Myriad Pro" panose="020B0503030403020204" pitchFamily="34" charset="0"/>
              </a:rPr>
              <a:t>anclaje</a:t>
            </a:r>
            <a:r>
              <a:rPr lang="en-US" sz="2000" dirty="0">
                <a:latin typeface="Myriad Pro" panose="020B0503030403020204" pitchFamily="34" charset="0"/>
              </a:rPr>
              <a:t> individual o </a:t>
            </a:r>
            <a:r>
              <a:rPr lang="en-US" sz="2000" dirty="0" err="1">
                <a:latin typeface="Myriad Pro" panose="020B0503030403020204" pitchFamily="34" charset="0"/>
              </a:rPr>
              <a:t>utilizarse</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un </a:t>
            </a:r>
            <a:r>
              <a:rPr lang="en-US" sz="2000" dirty="0" err="1">
                <a:latin typeface="Myriad Pro" panose="020B0503030403020204" pitchFamily="34" charset="0"/>
              </a:rPr>
              <a:t>sistema</a:t>
            </a:r>
            <a:r>
              <a:rPr lang="en-US" sz="2000" dirty="0">
                <a:latin typeface="Myriad Pro" panose="020B0503030403020204" pitchFamily="34" charset="0"/>
              </a:rPr>
              <a:t> de </a:t>
            </a:r>
            <a:r>
              <a:rPr lang="en-US" sz="2000" dirty="0" err="1">
                <a:latin typeface="Myriad Pro" panose="020B0503030403020204" pitchFamily="34" charset="0"/>
              </a:rPr>
              <a:t>cuerdas</a:t>
            </a:r>
            <a:r>
              <a:rPr lang="en-US" sz="2000" dirty="0">
                <a:latin typeface="Myriad Pro" panose="020B0503030403020204" pitchFamily="34" charset="0"/>
              </a:rPr>
              <a:t> </a:t>
            </a:r>
            <a:r>
              <a:rPr lang="en-US" sz="2000" dirty="0" err="1">
                <a:latin typeface="Myriad Pro" panose="020B0503030403020204" pitchFamily="34" charset="0"/>
              </a:rPr>
              <a:t>salvavidas</a:t>
            </a:r>
            <a:r>
              <a:rPr lang="en-US" sz="2000" dirty="0">
                <a:latin typeface="Myriad Pro" panose="020B0503030403020204" pitchFamily="34" charset="0"/>
              </a:rPr>
              <a:t> </a:t>
            </a:r>
            <a:r>
              <a:rPr lang="en-US" sz="2000" dirty="0" err="1">
                <a:latin typeface="Myriad Pro" panose="020B0503030403020204" pitchFamily="34" charset="0"/>
              </a:rPr>
              <a:t>horizontales</a:t>
            </a:r>
            <a:r>
              <a:rPr lang="en-US" sz="2000" dirty="0">
                <a:latin typeface="Myriad Pro" panose="020B0503030403020204" pitchFamily="34" charset="0"/>
              </a:rPr>
              <a:t>.</a:t>
            </a:r>
            <a:endParaRPr lang="en-US" sz="2000" i="1" dirty="0">
              <a:latin typeface="Myriad Pro" panose="020B0503030403020204" pitchFamily="34" charset="0"/>
            </a:endParaRPr>
          </a:p>
        </p:txBody>
      </p:sp>
      <p:sp>
        <p:nvSpPr>
          <p:cNvPr id="8" name="TextBox 7"/>
          <p:cNvSpPr txBox="1"/>
          <p:nvPr/>
        </p:nvSpPr>
        <p:spPr>
          <a:xfrm>
            <a:off x="202629" y="6027002"/>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Sistemas y Dispositivos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1344162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D3397-B750-C66F-AE79-2025563B19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5AAFB7C-A480-8C67-7962-BF0D78467BE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86400" cy="5893358"/>
          </a:xfrm>
          <a:prstGeom prst="rect">
            <a:avLst/>
          </a:prstGeom>
        </p:spPr>
      </p:pic>
      <p:sp>
        <p:nvSpPr>
          <p:cNvPr id="2" name="Rectangle 1">
            <a:extLst>
              <a:ext uri="{FF2B5EF4-FFF2-40B4-BE49-F238E27FC236}">
                <a16:creationId xmlns:a16="http://schemas.microsoft.com/office/drawing/2014/main" id="{1059F304-E2FD-1779-DB62-D508C02D3761}"/>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70A698A-13A9-650A-E74D-C7B0744C4041}"/>
              </a:ext>
            </a:extLst>
          </p:cNvPr>
          <p:cNvSpPr>
            <a:spLocks noGrp="1"/>
          </p:cNvSpPr>
          <p:nvPr>
            <p:ph type="title" idx="4294967295"/>
          </p:nvPr>
        </p:nvSpPr>
        <p:spPr>
          <a:xfrm>
            <a:off x="5661764" y="189761"/>
            <a:ext cx="5692036" cy="1325563"/>
          </a:xfrm>
        </p:spPr>
        <p:txBody>
          <a:bodyPr anchor="t">
            <a:normAutofit/>
          </a:bodyPr>
          <a:lstStyle/>
          <a:p>
            <a:r>
              <a:rPr lang="en-US" sz="3200" dirty="0" err="1">
                <a:latin typeface="Myriad Pro" panose="020B0503030403020204"/>
              </a:rPr>
              <a:t>Descargo</a:t>
            </a:r>
            <a:r>
              <a:rPr lang="en-US" sz="3200" dirty="0">
                <a:latin typeface="Myriad Pro" panose="020B0503030403020204"/>
              </a:rPr>
              <a:t> de </a:t>
            </a:r>
            <a:r>
              <a:rPr lang="en-US" sz="3200" dirty="0" err="1">
                <a:latin typeface="Myriad Pro" panose="020B0503030403020204"/>
              </a:rPr>
              <a:t>responsabilidad</a:t>
            </a:r>
            <a:endParaRPr lang="en-US" sz="3200" dirty="0">
              <a:latin typeface="Myriad Pro" panose="020B0503030403020204"/>
            </a:endParaRPr>
          </a:p>
        </p:txBody>
      </p:sp>
      <p:sp>
        <p:nvSpPr>
          <p:cNvPr id="3" name="TextBox 2">
            <a:extLst>
              <a:ext uri="{FF2B5EF4-FFF2-40B4-BE49-F238E27FC236}">
                <a16:creationId xmlns:a16="http://schemas.microsoft.com/office/drawing/2014/main" id="{535ACF28-DCB5-6E6E-3DEC-C3C68A2966AD}"/>
              </a:ext>
            </a:extLst>
          </p:cNvPr>
          <p:cNvSpPr txBox="1"/>
          <p:nvPr/>
        </p:nvSpPr>
        <p:spPr>
          <a:xfrm>
            <a:off x="5661764" y="1008649"/>
            <a:ext cx="6467890" cy="3139321"/>
          </a:xfrm>
          <a:prstGeom prst="rect">
            <a:avLst/>
          </a:prstGeom>
          <a:noFill/>
        </p:spPr>
        <p:txBody>
          <a:bodyPr wrap="square" rtlCol="0">
            <a:spAutoFit/>
          </a:bodyPr>
          <a:lstStyle/>
          <a:p>
            <a:r>
              <a:rPr lang="es-ES" dirty="0">
                <a:latin typeface="Myriad Pro" panose="020B0503030403020204" pitchFamily="34" charset="0"/>
              </a:rPr>
              <a:t>La realización de este curso le ayudará a comprender las normas y algunos de los peligros relacionados con la protección contra caídas. Sin embargo, es responsabilidad de sus empleadores ampliar su capacitación en lo que sea específico para su organización, como permisos, políticas y prácticas. Este material no debe considerarse un sustituto de ninguna disposición de la Ley de Empleo Seguro de </a:t>
            </a:r>
            <a:r>
              <a:rPr lang="es-ES" dirty="0" err="1">
                <a:latin typeface="Myriad Pro" panose="020B0503030403020204" pitchFamily="34" charset="0"/>
              </a:rPr>
              <a:t>Oregon</a:t>
            </a:r>
            <a:r>
              <a:rPr lang="es-ES" dirty="0">
                <a:latin typeface="Myriad Pro" panose="020B0503030403020204" pitchFamily="34" charset="0"/>
              </a:rPr>
              <a:t>, ni de ninguna norma emitida por </a:t>
            </a:r>
            <a:r>
              <a:rPr lang="es-ES" dirty="0" err="1">
                <a:latin typeface="Myriad Pro" panose="020B0503030403020204" pitchFamily="34" charset="0"/>
              </a:rPr>
              <a:t>Oregon</a:t>
            </a:r>
            <a:r>
              <a:rPr lang="es-ES" dirty="0">
                <a:latin typeface="Myriad Pro" panose="020B0503030403020204" pitchFamily="34" charset="0"/>
              </a:rPr>
              <a:t> OSHA. Los fabricantes, productos o servicios mostrados en este material son sólo para fines informativos y no constituyen un respaldo por parte de </a:t>
            </a:r>
            <a:r>
              <a:rPr lang="es-ES" dirty="0" err="1">
                <a:latin typeface="Myriad Pro" panose="020B0503030403020204" pitchFamily="34" charset="0"/>
              </a:rPr>
              <a:t>Oregon</a:t>
            </a:r>
            <a:r>
              <a:rPr lang="es-ES" dirty="0">
                <a:latin typeface="Myriad Pro" panose="020B0503030403020204" pitchFamily="34" charset="0"/>
              </a:rPr>
              <a:t> OSHA.</a:t>
            </a:r>
            <a:endParaRPr lang="en-US" b="1" i="1" dirty="0">
              <a:latin typeface="Myriad Pro" panose="020B0503030403020204" pitchFamily="34" charset="0"/>
            </a:endParaRPr>
          </a:p>
        </p:txBody>
      </p:sp>
      <p:pic>
        <p:nvPicPr>
          <p:cNvPr id="8" name="Picture 7" descr="Módulo 1">
            <a:extLst>
              <a:ext uri="{FF2B5EF4-FFF2-40B4-BE49-F238E27FC236}">
                <a16:creationId xmlns:a16="http://schemas.microsoft.com/office/drawing/2014/main" id="{B0CB27A4-C0AC-981E-5513-5B55461857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
        <p:nvSpPr>
          <p:cNvPr id="9" name="TextBox 8">
            <a:extLst>
              <a:ext uri="{FF2B5EF4-FFF2-40B4-BE49-F238E27FC236}">
                <a16:creationId xmlns:a16="http://schemas.microsoft.com/office/drawing/2014/main" id="{436FEFF5-1529-8A77-5D47-32053C048C0F}"/>
              </a:ext>
            </a:extLst>
          </p:cNvPr>
          <p:cNvSpPr txBox="1"/>
          <p:nvPr/>
        </p:nvSpPr>
        <p:spPr>
          <a:xfrm>
            <a:off x="202630"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Introducción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13427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48639" cy="585279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4499BCE5-761C-15C1-CB8D-B09680FDECC5}"/>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Mástiles</a:t>
            </a:r>
            <a:r>
              <a:rPr lang="en-US" sz="3200" dirty="0">
                <a:latin typeface="Myriad Pro" panose="020B0503030403020204"/>
              </a:rPr>
              <a:t> de </a:t>
            </a:r>
            <a:r>
              <a:rPr lang="en-US" sz="3200" dirty="0" err="1">
                <a:latin typeface="Myriad Pro" panose="020B0503030403020204"/>
              </a:rPr>
              <a:t>Anclaje</a:t>
            </a:r>
            <a:r>
              <a:rPr lang="en-US" sz="3200" dirty="0">
                <a:latin typeface="Myriad Pro" panose="020B0503030403020204"/>
              </a:rPr>
              <a:t> </a:t>
            </a:r>
            <a:r>
              <a:rPr lang="en-US" sz="3200" dirty="0" err="1">
                <a:latin typeface="Myriad Pro" panose="020B0503030403020204"/>
              </a:rPr>
              <a:t>Retráctiles</a:t>
            </a:r>
            <a:r>
              <a:rPr lang="en-US" sz="3200" dirty="0">
                <a:latin typeface="Myriad Pro" panose="020B0503030403020204"/>
              </a:rPr>
              <a:t> y </a:t>
            </a:r>
            <a:r>
              <a:rPr lang="en-US" sz="3200" dirty="0" err="1">
                <a:latin typeface="Myriad Pro" panose="020B0503030403020204"/>
              </a:rPr>
              <a:t>Giratorios</a:t>
            </a:r>
            <a:endParaRPr lang="en-US" sz="3200" dirty="0">
              <a:latin typeface="Myriad Pro" panose="020B0503030403020204"/>
            </a:endParaRPr>
          </a:p>
        </p:txBody>
      </p:sp>
      <p:sp>
        <p:nvSpPr>
          <p:cNvPr id="3" name="TextBox 2"/>
          <p:cNvSpPr txBox="1"/>
          <p:nvPr/>
        </p:nvSpPr>
        <p:spPr>
          <a:xfrm>
            <a:off x="5661763" y="1578033"/>
            <a:ext cx="6125339" cy="1631216"/>
          </a:xfrm>
          <a:prstGeom prst="rect">
            <a:avLst/>
          </a:prstGeom>
          <a:noFill/>
        </p:spPr>
        <p:txBody>
          <a:bodyPr wrap="square" rtlCol="0">
            <a:spAutoFit/>
          </a:bodyPr>
          <a:lstStyle/>
          <a:p>
            <a:r>
              <a:rPr lang="en-US" sz="2000" dirty="0">
                <a:latin typeface="Myriad Pro" panose="020B0503030403020204" pitchFamily="34" charset="0"/>
              </a:rPr>
              <a:t>Los </a:t>
            </a:r>
            <a:r>
              <a:rPr lang="en-US" sz="2000" dirty="0" err="1">
                <a:latin typeface="Myriad Pro" panose="020B0503030403020204" pitchFamily="34" charset="0"/>
              </a:rPr>
              <a:t>mástiles</a:t>
            </a:r>
            <a:r>
              <a:rPr lang="en-US" sz="2000" dirty="0">
                <a:latin typeface="Myriad Pro" panose="020B0503030403020204" pitchFamily="34" charset="0"/>
              </a:rPr>
              <a:t> de </a:t>
            </a:r>
            <a:r>
              <a:rPr lang="en-US" sz="2000" dirty="0" err="1">
                <a:latin typeface="Myriad Pro" panose="020B0503030403020204" pitchFamily="34" charset="0"/>
              </a:rPr>
              <a:t>anclaje</a:t>
            </a:r>
            <a:r>
              <a:rPr lang="en-US" sz="2000" dirty="0">
                <a:latin typeface="Myriad Pro" panose="020B0503030403020204" pitchFamily="34" charset="0"/>
              </a:rPr>
              <a:t> </a:t>
            </a:r>
            <a:r>
              <a:rPr lang="en-US" sz="2000" dirty="0" err="1">
                <a:latin typeface="Myriad Pro" panose="020B0503030403020204" pitchFamily="34" charset="0"/>
              </a:rPr>
              <a:t>retráctiles</a:t>
            </a:r>
            <a:r>
              <a:rPr lang="en-US" sz="2000" dirty="0">
                <a:latin typeface="Myriad Pro" panose="020B0503030403020204" pitchFamily="34" charset="0"/>
              </a:rPr>
              <a:t> y </a:t>
            </a:r>
            <a:r>
              <a:rPr lang="en-US" sz="2000" dirty="0" err="1">
                <a:latin typeface="Myriad Pro" panose="020B0503030403020204" pitchFamily="34" charset="0"/>
              </a:rPr>
              <a:t>giratorios</a:t>
            </a:r>
            <a:r>
              <a:rPr lang="en-US" sz="2000" dirty="0">
                <a:latin typeface="Myriad Pro" panose="020B0503030403020204" pitchFamily="34" charset="0"/>
              </a:rPr>
              <a:t> se </a:t>
            </a:r>
            <a:r>
              <a:rPr lang="en-US" sz="2000" dirty="0" err="1">
                <a:latin typeface="Myriad Pro" panose="020B0503030403020204" pitchFamily="34" charset="0"/>
              </a:rPr>
              <a:t>utilizan</a:t>
            </a:r>
            <a:r>
              <a:rPr lang="en-US" sz="2000" dirty="0">
                <a:latin typeface="Myriad Pro" panose="020B0503030403020204" pitchFamily="34" charset="0"/>
              </a:rPr>
              <a:t> </a:t>
            </a:r>
            <a:r>
              <a:rPr lang="en-US" sz="2000" dirty="0" err="1">
                <a:latin typeface="Myriad Pro" panose="020B0503030403020204" pitchFamily="34" charset="0"/>
              </a:rPr>
              <a:t>frecuentemente</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techos</a:t>
            </a:r>
            <a:r>
              <a:rPr lang="en-US" sz="2000" dirty="0">
                <a:latin typeface="Myriad Pro" panose="020B0503030403020204" pitchFamily="34" charset="0"/>
              </a:rPr>
              <a:t> </a:t>
            </a:r>
            <a:r>
              <a:rPr lang="en-US" sz="2000" dirty="0" err="1">
                <a:latin typeface="Myriad Pro" panose="020B0503030403020204" pitchFamily="34" charset="0"/>
              </a:rPr>
              <a:t>residenciales</a:t>
            </a:r>
            <a:r>
              <a:rPr lang="en-US" sz="2000" dirty="0">
                <a:latin typeface="Myriad Pro" panose="020B0503030403020204" pitchFamily="34" charset="0"/>
              </a:rPr>
              <a:t> </a:t>
            </a:r>
            <a:r>
              <a:rPr lang="en-US" sz="2000" dirty="0" err="1">
                <a:latin typeface="Myriad Pro" panose="020B0503030403020204" pitchFamily="34" charset="0"/>
              </a:rPr>
              <a:t>inclinados</a:t>
            </a:r>
            <a:r>
              <a:rPr lang="en-US" sz="2000" dirty="0">
                <a:latin typeface="Myriad Pro" panose="020B0503030403020204" pitchFamily="34" charset="0"/>
              </a:rPr>
              <a:t>. Le </a:t>
            </a:r>
            <a:r>
              <a:rPr lang="en-US" sz="2000" dirty="0" err="1">
                <a:latin typeface="Myriad Pro" panose="020B0503030403020204" pitchFamily="34" charset="0"/>
              </a:rPr>
              <a:t>permiten</a:t>
            </a:r>
            <a:r>
              <a:rPr lang="en-US" sz="2000" dirty="0">
                <a:latin typeface="Myriad Pro" panose="020B0503030403020204" pitchFamily="34" charset="0"/>
              </a:rPr>
              <a:t> al </a:t>
            </a:r>
            <a:r>
              <a:rPr lang="en-US" sz="2000" dirty="0" err="1">
                <a:latin typeface="Myriad Pro" panose="020B0503030403020204" pitchFamily="34" charset="0"/>
              </a:rPr>
              <a:t>trabajador</a:t>
            </a:r>
            <a:r>
              <a:rPr lang="en-US" sz="2000" dirty="0">
                <a:latin typeface="Myriad Pro" panose="020B0503030403020204" pitchFamily="34" charset="0"/>
              </a:rPr>
              <a:t> un </a:t>
            </a:r>
            <a:r>
              <a:rPr lang="en-US" sz="2000" dirty="0" err="1">
                <a:latin typeface="Myriad Pro" panose="020B0503030403020204" pitchFamily="34" charset="0"/>
              </a:rPr>
              <a:t>amplio</a:t>
            </a:r>
            <a:r>
              <a:rPr lang="en-US" sz="2000" dirty="0">
                <a:latin typeface="Myriad Pro" panose="020B0503030403020204" pitchFamily="34" charset="0"/>
              </a:rPr>
              <a:t> </a:t>
            </a:r>
            <a:r>
              <a:rPr lang="en-US" sz="2000" dirty="0" err="1">
                <a:latin typeface="Myriad Pro" panose="020B0503030403020204" pitchFamily="34" charset="0"/>
              </a:rPr>
              <a:t>rango</a:t>
            </a:r>
            <a:r>
              <a:rPr lang="en-US" sz="2000" dirty="0">
                <a:latin typeface="Myriad Pro" panose="020B0503030403020204" pitchFamily="34" charset="0"/>
              </a:rPr>
              <a:t> de </a:t>
            </a:r>
            <a:r>
              <a:rPr lang="en-US" sz="2000" dirty="0" err="1">
                <a:latin typeface="Myriad Pro" panose="020B0503030403020204" pitchFamily="34" charset="0"/>
              </a:rPr>
              <a:t>movimiento</a:t>
            </a:r>
            <a:r>
              <a:rPr lang="en-US" sz="2000" dirty="0">
                <a:latin typeface="Myriad Pro" panose="020B0503030403020204" pitchFamily="34" charset="0"/>
              </a:rPr>
              <a:t> y </a:t>
            </a:r>
            <a:r>
              <a:rPr lang="en-US" sz="2000" dirty="0" err="1">
                <a:latin typeface="Myriad Pro" panose="020B0503030403020204" pitchFamily="34" charset="0"/>
              </a:rPr>
              <a:t>ayudan</a:t>
            </a:r>
            <a:r>
              <a:rPr lang="en-US" sz="2000" dirty="0">
                <a:latin typeface="Myriad Pro" panose="020B0503030403020204" pitchFamily="34" charset="0"/>
              </a:rPr>
              <a:t> a </a:t>
            </a:r>
            <a:r>
              <a:rPr lang="en-US" sz="2000" dirty="0" err="1">
                <a:latin typeface="Myriad Pro" panose="020B0503030403020204" pitchFamily="34" charset="0"/>
              </a:rPr>
              <a:t>elevar</a:t>
            </a:r>
            <a:r>
              <a:rPr lang="en-US" sz="2000" dirty="0">
                <a:latin typeface="Myriad Pro" panose="020B0503030403020204" pitchFamily="34" charset="0"/>
              </a:rPr>
              <a:t> el punto de </a:t>
            </a:r>
            <a:r>
              <a:rPr lang="en-US" sz="2000" dirty="0" err="1">
                <a:latin typeface="Myriad Pro" panose="020B0503030403020204" pitchFamily="34" charset="0"/>
              </a:rPr>
              <a:t>anclaje</a:t>
            </a:r>
            <a:r>
              <a:rPr lang="en-US" sz="2000" dirty="0">
                <a:latin typeface="Myriad Pro" panose="020B0503030403020204" pitchFamily="34" charset="0"/>
              </a:rPr>
              <a:t> por </a:t>
            </a:r>
            <a:r>
              <a:rPr lang="en-US" sz="2000" dirty="0" err="1">
                <a:latin typeface="Myriad Pro" panose="020B0503030403020204" pitchFamily="34" charset="0"/>
              </a:rPr>
              <a:t>encima</a:t>
            </a:r>
            <a:r>
              <a:rPr lang="en-US" sz="2000" dirty="0">
                <a:latin typeface="Myriad Pro" panose="020B0503030403020204" pitchFamily="34" charset="0"/>
              </a:rPr>
              <a:t> del </a:t>
            </a:r>
            <a:r>
              <a:rPr lang="en-US" sz="2000" dirty="0" err="1">
                <a:latin typeface="Myriad Pro" panose="020B0503030403020204" pitchFamily="34" charset="0"/>
              </a:rPr>
              <a:t>trabajador</a:t>
            </a:r>
            <a:r>
              <a:rPr lang="en-US" sz="2000" dirty="0">
                <a:latin typeface="Myriad Pro" panose="020B0503030403020204" pitchFamily="34" charset="0"/>
              </a:rPr>
              <a:t>.</a:t>
            </a:r>
            <a:endParaRPr lang="en-US" sz="2000" i="1" dirty="0">
              <a:latin typeface="Myriad Pro" panose="020B0503030403020204" pitchFamily="34" charset="0"/>
            </a:endParaRPr>
          </a:p>
        </p:txBody>
      </p:sp>
      <p:sp>
        <p:nvSpPr>
          <p:cNvPr id="8" name="TextBox 7"/>
          <p:cNvSpPr txBox="1"/>
          <p:nvPr/>
        </p:nvSpPr>
        <p:spPr>
          <a:xfrm>
            <a:off x="202629"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Sistemas y Dispositivos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2157985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11339" cy="592014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A5F30FE-E3F4-2830-DC41-AB32CADB8D48}"/>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Anclajes</a:t>
            </a:r>
            <a:r>
              <a:rPr lang="en-US" sz="3200" dirty="0">
                <a:latin typeface="Myriad Pro" panose="020B0503030403020204"/>
              </a:rPr>
              <a:t> de Peso Muerto</a:t>
            </a:r>
          </a:p>
        </p:txBody>
      </p:sp>
      <p:sp>
        <p:nvSpPr>
          <p:cNvPr id="3" name="TextBox 2"/>
          <p:cNvSpPr txBox="1"/>
          <p:nvPr/>
        </p:nvSpPr>
        <p:spPr>
          <a:xfrm>
            <a:off x="5511339" y="1097581"/>
            <a:ext cx="6125339" cy="1631216"/>
          </a:xfrm>
          <a:prstGeom prst="rect">
            <a:avLst/>
          </a:prstGeom>
          <a:noFill/>
        </p:spPr>
        <p:txBody>
          <a:bodyPr wrap="square" rtlCol="0">
            <a:spAutoFit/>
          </a:bodyPr>
          <a:lstStyle/>
          <a:p>
            <a:r>
              <a:rPr lang="en-US" sz="2000" dirty="0">
                <a:latin typeface="Myriad Pro" panose="020B0503030403020204" pitchFamily="34" charset="0"/>
              </a:rPr>
              <a:t>Los </a:t>
            </a:r>
            <a:r>
              <a:rPr lang="en-US" sz="2000" dirty="0" err="1">
                <a:latin typeface="Myriad Pro" panose="020B0503030403020204" pitchFamily="34" charset="0"/>
              </a:rPr>
              <a:t>anclajes</a:t>
            </a:r>
            <a:r>
              <a:rPr lang="en-US" sz="2000" dirty="0">
                <a:latin typeface="Myriad Pro" panose="020B0503030403020204" pitchFamily="34" charset="0"/>
              </a:rPr>
              <a:t> de peso </a:t>
            </a:r>
            <a:r>
              <a:rPr lang="en-US" sz="2000" dirty="0" err="1">
                <a:latin typeface="Myriad Pro" panose="020B0503030403020204" pitchFamily="34" charset="0"/>
              </a:rPr>
              <a:t>muerto</a:t>
            </a:r>
            <a:r>
              <a:rPr lang="en-US" sz="2000" b="1" dirty="0">
                <a:latin typeface="Myriad Pro" panose="020B0503030403020204" pitchFamily="34" charset="0"/>
              </a:rPr>
              <a:t> </a:t>
            </a:r>
            <a:r>
              <a:rPr lang="en-US" sz="2000" dirty="0">
                <a:latin typeface="Myriad Pro" panose="020B0503030403020204" pitchFamily="34" charset="0"/>
              </a:rPr>
              <a:t>se </a:t>
            </a:r>
            <a:r>
              <a:rPr lang="en-US" sz="2000" dirty="0" err="1">
                <a:latin typeface="Myriad Pro" panose="020B0503030403020204" pitchFamily="34" charset="0"/>
              </a:rPr>
              <a:t>utilizan</a:t>
            </a:r>
            <a:r>
              <a:rPr lang="en-US" sz="2000" dirty="0">
                <a:latin typeface="Myriad Pro" panose="020B0503030403020204" pitchFamily="34" charset="0"/>
              </a:rPr>
              <a:t> </a:t>
            </a:r>
            <a:r>
              <a:rPr lang="en-US" sz="2000" dirty="0" err="1">
                <a:latin typeface="Myriad Pro" panose="020B0503030403020204" pitchFamily="34" charset="0"/>
              </a:rPr>
              <a:t>comúnmente</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trabajos</a:t>
            </a:r>
            <a:r>
              <a:rPr lang="en-US" sz="2000" dirty="0">
                <a:latin typeface="Myriad Pro" panose="020B0503030403020204" pitchFamily="34" charset="0"/>
              </a:rPr>
              <a:t> de </a:t>
            </a:r>
            <a:r>
              <a:rPr lang="en-US" sz="2000" dirty="0" err="1">
                <a:latin typeface="Myriad Pro" panose="020B0503030403020204" pitchFamily="34" charset="0"/>
              </a:rPr>
              <a:t>techado</a:t>
            </a:r>
            <a:r>
              <a:rPr lang="en-US" sz="2000" dirty="0">
                <a:latin typeface="Myriad Pro" panose="020B0503030403020204" pitchFamily="34" charset="0"/>
              </a:rPr>
              <a:t> </a:t>
            </a:r>
            <a:r>
              <a:rPr lang="en-US" sz="2000" dirty="0" err="1">
                <a:latin typeface="Myriad Pro" panose="020B0503030403020204" pitchFamily="34" charset="0"/>
              </a:rPr>
              <a:t>cuando</a:t>
            </a:r>
            <a:r>
              <a:rPr lang="en-US" sz="2000" dirty="0">
                <a:latin typeface="Myriad Pro" panose="020B0503030403020204" pitchFamily="34" charset="0"/>
              </a:rPr>
              <a:t> no se </a:t>
            </a:r>
            <a:r>
              <a:rPr lang="en-US" sz="2000" dirty="0" err="1">
                <a:latin typeface="Myriad Pro" panose="020B0503030403020204" pitchFamily="34" charset="0"/>
              </a:rPr>
              <a:t>puede</a:t>
            </a:r>
            <a:r>
              <a:rPr lang="en-US" sz="2000" dirty="0">
                <a:latin typeface="Myriad Pro" panose="020B0503030403020204" pitchFamily="34" charset="0"/>
              </a:rPr>
              <a:t> </a:t>
            </a:r>
            <a:r>
              <a:rPr lang="en-US" sz="2000" dirty="0" err="1">
                <a:latin typeface="Myriad Pro" panose="020B0503030403020204" pitchFamily="34" charset="0"/>
              </a:rPr>
              <a:t>martillar</a:t>
            </a:r>
            <a:r>
              <a:rPr lang="en-US" sz="2000" dirty="0">
                <a:latin typeface="Myriad Pro" panose="020B0503030403020204" pitchFamily="34" charset="0"/>
              </a:rPr>
              <a:t> </a:t>
            </a:r>
            <a:r>
              <a:rPr lang="en-US" sz="2000" dirty="0" err="1">
                <a:latin typeface="Myriad Pro" panose="020B0503030403020204" pitchFamily="34" charset="0"/>
              </a:rPr>
              <a:t>ni</a:t>
            </a:r>
            <a:r>
              <a:rPr lang="en-US" sz="2000" dirty="0">
                <a:latin typeface="Myriad Pro" panose="020B0503030403020204" pitchFamily="34" charset="0"/>
              </a:rPr>
              <a:t> </a:t>
            </a:r>
            <a:r>
              <a:rPr lang="en-US" sz="2000" dirty="0" err="1">
                <a:latin typeface="Myriad Pro" panose="020B0503030403020204" pitchFamily="34" charset="0"/>
              </a:rPr>
              <a:t>perforar</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la </a:t>
            </a:r>
            <a:r>
              <a:rPr lang="en-US" sz="2000" dirty="0" err="1">
                <a:latin typeface="Myriad Pro" panose="020B0503030403020204" pitchFamily="34" charset="0"/>
              </a:rPr>
              <a:t>superficie</a:t>
            </a:r>
            <a:r>
              <a:rPr lang="en-US" sz="2000" dirty="0">
                <a:latin typeface="Myriad Pro" panose="020B0503030403020204" pitchFamily="34" charset="0"/>
              </a:rPr>
              <a:t>. </a:t>
            </a:r>
            <a:r>
              <a:rPr lang="en-US" sz="2000" dirty="0" err="1">
                <a:latin typeface="Myriad Pro" panose="020B0503030403020204" pitchFamily="34" charset="0"/>
              </a:rPr>
              <a:t>Están</a:t>
            </a:r>
            <a:r>
              <a:rPr lang="en-US" sz="2000" dirty="0">
                <a:latin typeface="Myriad Pro" panose="020B0503030403020204" pitchFamily="34" charset="0"/>
              </a:rPr>
              <a:t> </a:t>
            </a:r>
            <a:r>
              <a:rPr lang="en-US" sz="2000" dirty="0" err="1">
                <a:latin typeface="Myriad Pro" panose="020B0503030403020204" pitchFamily="34" charset="0"/>
              </a:rPr>
              <a:t>hechos</a:t>
            </a:r>
            <a:r>
              <a:rPr lang="en-US" sz="2000" dirty="0">
                <a:latin typeface="Myriad Pro" panose="020B0503030403020204" pitchFamily="34" charset="0"/>
              </a:rPr>
              <a:t> de </a:t>
            </a:r>
            <a:r>
              <a:rPr lang="en-US" sz="2000" dirty="0" err="1">
                <a:latin typeface="Myriad Pro" panose="020B0503030403020204" pitchFamily="34" charset="0"/>
              </a:rPr>
              <a:t>hormigón</a:t>
            </a:r>
            <a:r>
              <a:rPr lang="en-US" sz="2000" dirty="0">
                <a:latin typeface="Myriad Pro" panose="020B0503030403020204" pitchFamily="34" charset="0"/>
              </a:rPr>
              <a:t>, </a:t>
            </a:r>
            <a:r>
              <a:rPr lang="en-US" sz="2000" dirty="0" err="1">
                <a:latin typeface="Myriad Pro" panose="020B0503030403020204" pitchFamily="34" charset="0"/>
              </a:rPr>
              <a:t>acero</a:t>
            </a:r>
            <a:r>
              <a:rPr lang="en-US" sz="2000" dirty="0">
                <a:latin typeface="Myriad Pro" panose="020B0503030403020204" pitchFamily="34" charset="0"/>
              </a:rPr>
              <a:t> u </a:t>
            </a:r>
            <a:r>
              <a:rPr lang="en-US" sz="2000" dirty="0" err="1">
                <a:latin typeface="Myriad Pro" panose="020B0503030403020204" pitchFamily="34" charset="0"/>
              </a:rPr>
              <a:t>otros</a:t>
            </a:r>
            <a:r>
              <a:rPr lang="en-US" sz="2000" dirty="0">
                <a:latin typeface="Myriad Pro" panose="020B0503030403020204" pitchFamily="34" charset="0"/>
              </a:rPr>
              <a:t> </a:t>
            </a:r>
            <a:r>
              <a:rPr lang="en-US" sz="2000" dirty="0" err="1">
                <a:latin typeface="Myriad Pro" panose="020B0503030403020204" pitchFamily="34" charset="0"/>
              </a:rPr>
              <a:t>materiales</a:t>
            </a:r>
            <a:r>
              <a:rPr lang="en-US" sz="2000" dirty="0">
                <a:latin typeface="Myriad Pro" panose="020B0503030403020204" pitchFamily="34" charset="0"/>
              </a:rPr>
              <a:t> </a:t>
            </a:r>
            <a:r>
              <a:rPr lang="en-US" sz="2000" dirty="0" err="1">
                <a:latin typeface="Myriad Pro" panose="020B0503030403020204" pitchFamily="34" charset="0"/>
              </a:rPr>
              <a:t>pesados</a:t>
            </a:r>
            <a:r>
              <a:rPr lang="en-US" sz="2000" dirty="0">
                <a:latin typeface="Myriad Pro" panose="020B0503030403020204" pitchFamily="34" charset="0"/>
              </a:rPr>
              <a:t> </a:t>
            </a:r>
            <a:r>
              <a:rPr lang="en-US" sz="2000" dirty="0" err="1">
                <a:latin typeface="Myriad Pro" panose="020B0503030403020204" pitchFamily="34" charset="0"/>
              </a:rPr>
              <a:t>similares</a:t>
            </a:r>
            <a:r>
              <a:rPr lang="en-US" sz="2000" dirty="0">
                <a:latin typeface="Myriad Pro" panose="020B0503030403020204" pitchFamily="34" charset="0"/>
              </a:rPr>
              <a:t> para </a:t>
            </a:r>
            <a:r>
              <a:rPr lang="en-US" sz="2000" dirty="0" err="1">
                <a:latin typeface="Myriad Pro" panose="020B0503030403020204" pitchFamily="34" charset="0"/>
              </a:rPr>
              <a:t>brindar</a:t>
            </a:r>
            <a:r>
              <a:rPr lang="en-US" sz="2000" dirty="0">
                <a:latin typeface="Myriad Pro" panose="020B0503030403020204" pitchFamily="34" charset="0"/>
              </a:rPr>
              <a:t> </a:t>
            </a:r>
            <a:r>
              <a:rPr lang="en-US" sz="2000" dirty="0" err="1">
                <a:latin typeface="Myriad Pro" panose="020B0503030403020204" pitchFamily="34" charset="0"/>
              </a:rPr>
              <a:t>anclaje</a:t>
            </a:r>
            <a:r>
              <a:rPr lang="en-US" sz="2000" dirty="0">
                <a:latin typeface="Myriad Pro" panose="020B0503030403020204" pitchFamily="34" charset="0"/>
              </a:rPr>
              <a:t>.</a:t>
            </a:r>
            <a:endParaRPr lang="en-US" sz="2000" i="1" dirty="0">
              <a:latin typeface="Myriad Pro" panose="020B0503030403020204" pitchFamily="34" charset="0"/>
            </a:endParaRPr>
          </a:p>
        </p:txBody>
      </p:sp>
      <p:sp>
        <p:nvSpPr>
          <p:cNvPr id="8" name="TextBox 7"/>
          <p:cNvSpPr txBox="1"/>
          <p:nvPr/>
        </p:nvSpPr>
        <p:spPr>
          <a:xfrm>
            <a:off x="202629" y="6027002"/>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Sistemas y Dispositivos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1757096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Online Media 2" descr="Video Cuerda salvavidas horizontal">
            <a:hlinkClick r:id="" action="ppaction://media"/>
            <a:extLst>
              <a:ext uri="{FF2B5EF4-FFF2-40B4-BE49-F238E27FC236}">
                <a16:creationId xmlns:a16="http://schemas.microsoft.com/office/drawing/2014/main" id="{39E481E3-0450-538B-DA43-6CA118BBB57E}"/>
              </a:ext>
            </a:extLst>
          </p:cNvPr>
          <p:cNvPicPr>
            <a:picLocks noRot="1" noChangeAspect="1"/>
          </p:cNvPicPr>
          <p:nvPr>
            <a:videoFile r:link="rId1"/>
          </p:nvPr>
        </p:nvPicPr>
        <p:blipFill>
          <a:blip r:embed="rId4"/>
          <a:stretch>
            <a:fillRect/>
          </a:stretch>
        </p:blipFill>
        <p:spPr>
          <a:xfrm>
            <a:off x="890607" y="3013"/>
            <a:ext cx="10410785" cy="5856067"/>
          </a:xfrm>
          <a:prstGeom prst="rect">
            <a:avLst/>
          </a:prstGeom>
        </p:spPr>
      </p:pic>
      <p:sp>
        <p:nvSpPr>
          <p:cNvPr id="13" name="TextBox 12"/>
          <p:cNvSpPr txBox="1"/>
          <p:nvPr/>
        </p:nvSpPr>
        <p:spPr>
          <a:xfrm>
            <a:off x="202629" y="6018381"/>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Sistemas y Dispositivos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61013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5529200" cy="5939334"/>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1EB59546-525A-43DF-3407-0CA018F98CBA}"/>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Cuerda</a:t>
            </a:r>
            <a:r>
              <a:rPr lang="en-US" sz="3200" dirty="0">
                <a:latin typeface="Myriad Pro" panose="020B0503030403020204"/>
              </a:rPr>
              <a:t> </a:t>
            </a:r>
            <a:r>
              <a:rPr lang="en-US" sz="3200" dirty="0" err="1">
                <a:latin typeface="Myriad Pro" panose="020B0503030403020204"/>
              </a:rPr>
              <a:t>Salvavidas</a:t>
            </a:r>
            <a:r>
              <a:rPr lang="en-US" sz="3200" dirty="0">
                <a:latin typeface="Myriad Pro" panose="020B0503030403020204"/>
              </a:rPr>
              <a:t> Horizontal</a:t>
            </a:r>
          </a:p>
        </p:txBody>
      </p:sp>
      <p:sp>
        <p:nvSpPr>
          <p:cNvPr id="3" name="TextBox 2"/>
          <p:cNvSpPr txBox="1"/>
          <p:nvPr/>
        </p:nvSpPr>
        <p:spPr>
          <a:xfrm>
            <a:off x="5701764" y="1061876"/>
            <a:ext cx="6219170" cy="3477875"/>
          </a:xfrm>
          <a:prstGeom prst="rect">
            <a:avLst/>
          </a:prstGeom>
          <a:noFill/>
        </p:spPr>
        <p:txBody>
          <a:bodyPr wrap="square" rtlCol="0">
            <a:spAutoFit/>
          </a:bodyPr>
          <a:lstStyle/>
          <a:p>
            <a:r>
              <a:rPr lang="en-US" sz="2000" dirty="0">
                <a:latin typeface="Myriad Pro" panose="020B0503030403020204" pitchFamily="34" charset="0"/>
              </a:rPr>
              <a:t>La </a:t>
            </a:r>
            <a:r>
              <a:rPr lang="en-US" sz="2000" dirty="0" err="1">
                <a:latin typeface="Myriad Pro" panose="020B0503030403020204" pitchFamily="34" charset="0"/>
              </a:rPr>
              <a:t>cuerda</a:t>
            </a:r>
            <a:r>
              <a:rPr lang="en-US" sz="2000" dirty="0">
                <a:latin typeface="Myriad Pro" panose="020B0503030403020204" pitchFamily="34" charset="0"/>
              </a:rPr>
              <a:t> </a:t>
            </a:r>
            <a:r>
              <a:rPr lang="en-US" sz="2000" dirty="0" err="1">
                <a:latin typeface="Myriad Pro" panose="020B0503030403020204" pitchFamily="34" charset="0"/>
              </a:rPr>
              <a:t>salvavidas</a:t>
            </a:r>
            <a:r>
              <a:rPr lang="en-US" sz="2000" dirty="0">
                <a:latin typeface="Myriad Pro" panose="020B0503030403020204" pitchFamily="34" charset="0"/>
              </a:rPr>
              <a:t> horizontal se </a:t>
            </a:r>
            <a:r>
              <a:rPr lang="en-US" sz="2000" dirty="0" err="1">
                <a:latin typeface="Myriad Pro" panose="020B0503030403020204" pitchFamily="34" charset="0"/>
              </a:rPr>
              <a:t>estira</a:t>
            </a:r>
            <a:r>
              <a:rPr lang="en-US" sz="2000" dirty="0">
                <a:latin typeface="Myriad Pro" panose="020B0503030403020204" pitchFamily="34" charset="0"/>
              </a:rPr>
              <a:t> entre dos </a:t>
            </a:r>
            <a:r>
              <a:rPr lang="en-US" sz="2000" dirty="0" err="1">
                <a:latin typeface="Myriad Pro" panose="020B0503030403020204" pitchFamily="34" charset="0"/>
              </a:rPr>
              <a:t>anclajes</a:t>
            </a:r>
            <a:r>
              <a:rPr lang="en-US" sz="2000" dirty="0">
                <a:latin typeface="Myriad Pro" panose="020B0503030403020204" pitchFamily="34" charset="0"/>
              </a:rPr>
              <a:t>. </a:t>
            </a:r>
            <a:r>
              <a:rPr lang="en-US" sz="2000" dirty="0" err="1">
                <a:latin typeface="Myriad Pro" panose="020B0503030403020204" pitchFamily="34" charset="0"/>
              </a:rPr>
              <a:t>Cuando</a:t>
            </a:r>
            <a:r>
              <a:rPr lang="en-US" sz="2000" dirty="0">
                <a:latin typeface="Myriad Pro" panose="020B0503030403020204" pitchFamily="34" charset="0"/>
              </a:rPr>
              <a:t> </a:t>
            </a:r>
            <a:r>
              <a:rPr lang="en-US" sz="2000" dirty="0" err="1">
                <a:latin typeface="Myriad Pro" panose="020B0503030403020204" pitchFamily="34" charset="0"/>
              </a:rPr>
              <a:t>conecta</a:t>
            </a:r>
            <a:r>
              <a:rPr lang="en-US" sz="2000" dirty="0">
                <a:latin typeface="Myriad Pro" panose="020B0503030403020204" pitchFamily="34" charset="0"/>
              </a:rPr>
              <a:t> una </a:t>
            </a:r>
            <a:r>
              <a:rPr lang="en-US" sz="2000" dirty="0" err="1">
                <a:latin typeface="Myriad Pro" panose="020B0503030403020204" pitchFamily="34" charset="0"/>
              </a:rPr>
              <a:t>cuerda</a:t>
            </a:r>
            <a:r>
              <a:rPr lang="en-US" sz="2000" dirty="0">
                <a:latin typeface="Myriad Pro" panose="020B0503030403020204" pitchFamily="34" charset="0"/>
              </a:rPr>
              <a:t> o una correa de </a:t>
            </a:r>
            <a:r>
              <a:rPr lang="en-US" sz="2000" dirty="0" err="1">
                <a:latin typeface="Myriad Pro" panose="020B0503030403020204" pitchFamily="34" charset="0"/>
              </a:rPr>
              <a:t>seguridad</a:t>
            </a:r>
            <a:r>
              <a:rPr lang="en-US" sz="2000" dirty="0">
                <a:latin typeface="Myriad Pro" panose="020B0503030403020204" pitchFamily="34" charset="0"/>
              </a:rPr>
              <a:t> a una </a:t>
            </a:r>
            <a:r>
              <a:rPr lang="en-US" sz="2000" dirty="0" err="1">
                <a:latin typeface="Myriad Pro" panose="020B0503030403020204" pitchFamily="34" charset="0"/>
              </a:rPr>
              <a:t>cuerda</a:t>
            </a:r>
            <a:r>
              <a:rPr lang="en-US" sz="2000" dirty="0">
                <a:latin typeface="Myriad Pro" panose="020B0503030403020204" pitchFamily="34" charset="0"/>
              </a:rPr>
              <a:t> </a:t>
            </a:r>
            <a:r>
              <a:rPr lang="en-US" sz="2000" dirty="0" err="1">
                <a:latin typeface="Myriad Pro" panose="020B0503030403020204" pitchFamily="34" charset="0"/>
              </a:rPr>
              <a:t>salvavidas</a:t>
            </a:r>
            <a:r>
              <a:rPr lang="en-US" sz="2000" dirty="0">
                <a:latin typeface="Myriad Pro" panose="020B0503030403020204" pitchFamily="34" charset="0"/>
              </a:rPr>
              <a:t> horizontal, se </a:t>
            </a:r>
            <a:r>
              <a:rPr lang="en-US" sz="2000" dirty="0" err="1">
                <a:latin typeface="Myriad Pro" panose="020B0503030403020204" pitchFamily="34" charset="0"/>
              </a:rPr>
              <a:t>puede</a:t>
            </a:r>
            <a:r>
              <a:rPr lang="en-US" sz="2000" dirty="0">
                <a:latin typeface="Myriad Pro" panose="020B0503030403020204" pitchFamily="34" charset="0"/>
              </a:rPr>
              <a:t> </a:t>
            </a:r>
            <a:r>
              <a:rPr lang="en-US" sz="2000" dirty="0" err="1">
                <a:latin typeface="Myriad Pro" panose="020B0503030403020204" pitchFamily="34" charset="0"/>
              </a:rPr>
              <a:t>desplazar</a:t>
            </a:r>
            <a:r>
              <a:rPr lang="en-US" sz="2000" dirty="0">
                <a:latin typeface="Myriad Pro" panose="020B0503030403020204" pitchFamily="34" charset="0"/>
              </a:rPr>
              <a:t> </a:t>
            </a:r>
            <a:r>
              <a:rPr lang="en-US" sz="2000" dirty="0" err="1">
                <a:latin typeface="Myriad Pro" panose="020B0503030403020204" pitchFamily="34" charset="0"/>
              </a:rPr>
              <a:t>libremente</a:t>
            </a:r>
            <a:r>
              <a:rPr lang="en-US" sz="2000" dirty="0">
                <a:latin typeface="Myriad Pro" panose="020B0503030403020204" pitchFamily="34" charset="0"/>
              </a:rPr>
              <a:t> y, por lo tanto, se reduce el </a:t>
            </a:r>
            <a:r>
              <a:rPr lang="en-US" sz="2000" dirty="0" err="1">
                <a:latin typeface="Myriad Pro" panose="020B0503030403020204" pitchFamily="34" charset="0"/>
              </a:rPr>
              <a:t>riesgo</a:t>
            </a:r>
            <a:r>
              <a:rPr lang="en-US" sz="2000" dirty="0">
                <a:latin typeface="Myriad Pro" panose="020B0503030403020204" pitchFamily="34" charset="0"/>
              </a:rPr>
              <a:t> de que </a:t>
            </a:r>
            <a:r>
              <a:rPr lang="en-US" sz="2000" dirty="0" err="1">
                <a:latin typeface="Myriad Pro" panose="020B0503030403020204" pitchFamily="34" charset="0"/>
              </a:rPr>
              <a:t>ocurra</a:t>
            </a:r>
            <a:r>
              <a:rPr lang="en-US" sz="2000" dirty="0">
                <a:latin typeface="Myriad Pro" panose="020B0503030403020204" pitchFamily="34" charset="0"/>
              </a:rPr>
              <a:t> una </a:t>
            </a:r>
            <a:r>
              <a:rPr lang="en-US" sz="2000" dirty="0" err="1">
                <a:latin typeface="Myriad Pro" panose="020B0503030403020204" pitchFamily="34" charset="0"/>
              </a:rPr>
              <a:t>caída</a:t>
            </a:r>
            <a:r>
              <a:rPr lang="en-US" sz="2000" dirty="0">
                <a:latin typeface="Myriad Pro" panose="020B0503030403020204" pitchFamily="34" charset="0"/>
              </a:rPr>
              <a:t> con </a:t>
            </a:r>
            <a:r>
              <a:rPr lang="en-US" sz="2000" dirty="0" err="1">
                <a:latin typeface="Myriad Pro" panose="020B0503030403020204" pitchFamily="34" charset="0"/>
              </a:rPr>
              <a:t>oscilación</a:t>
            </a:r>
            <a:r>
              <a:rPr lang="en-US" sz="2000" dirty="0">
                <a:latin typeface="Myriad Pro" panose="020B0503030403020204" pitchFamily="34" charset="0"/>
              </a:rPr>
              <a:t>.</a:t>
            </a:r>
          </a:p>
          <a:p>
            <a:endParaRPr lang="en-US" sz="2000" dirty="0">
              <a:latin typeface="Myriad Pro" panose="020B0503030403020204" pitchFamily="34" charset="0"/>
            </a:endParaRPr>
          </a:p>
          <a:p>
            <a:r>
              <a:rPr lang="en-US" sz="2000" dirty="0">
                <a:latin typeface="Myriad Pro" panose="020B0503030403020204" pitchFamily="34" charset="0"/>
              </a:rPr>
              <a:t>Las </a:t>
            </a:r>
            <a:r>
              <a:rPr lang="en-US" sz="2000" dirty="0" err="1">
                <a:latin typeface="Myriad Pro" panose="020B0503030403020204" pitchFamily="34" charset="0"/>
              </a:rPr>
              <a:t>cuerdas</a:t>
            </a:r>
            <a:r>
              <a:rPr lang="en-US" sz="2000" dirty="0">
                <a:latin typeface="Myriad Pro" panose="020B0503030403020204" pitchFamily="34" charset="0"/>
              </a:rPr>
              <a:t> </a:t>
            </a:r>
            <a:r>
              <a:rPr lang="en-US" sz="2000" dirty="0" err="1">
                <a:latin typeface="Myriad Pro" panose="020B0503030403020204" pitchFamily="34" charset="0"/>
              </a:rPr>
              <a:t>salvavidas</a:t>
            </a:r>
            <a:r>
              <a:rPr lang="en-US" sz="2000" dirty="0">
                <a:latin typeface="Myriad Pro" panose="020B0503030403020204" pitchFamily="34" charset="0"/>
              </a:rPr>
              <a:t> </a:t>
            </a:r>
            <a:r>
              <a:rPr lang="en-US" sz="2000" dirty="0" err="1">
                <a:latin typeface="Myriad Pro" panose="020B0503030403020204" pitchFamily="34" charset="0"/>
              </a:rPr>
              <a:t>horizontales</a:t>
            </a:r>
            <a:r>
              <a:rPr lang="en-US" sz="2000" dirty="0">
                <a:latin typeface="Myriad Pro" panose="020B0503030403020204" pitchFamily="34" charset="0"/>
              </a:rPr>
              <a:t> </a:t>
            </a:r>
            <a:r>
              <a:rPr lang="en-US" sz="2000" dirty="0" err="1">
                <a:latin typeface="Myriad Pro" panose="020B0503030403020204" pitchFamily="34" charset="0"/>
              </a:rPr>
              <a:t>pueden</a:t>
            </a:r>
            <a:r>
              <a:rPr lang="en-US" sz="2000" dirty="0">
                <a:latin typeface="Myriad Pro" panose="020B0503030403020204" pitchFamily="34" charset="0"/>
              </a:rPr>
              <a:t> </a:t>
            </a:r>
            <a:r>
              <a:rPr lang="en-US" sz="2000" dirty="0" err="1">
                <a:latin typeface="Myriad Pro" panose="020B0503030403020204" pitchFamily="34" charset="0"/>
              </a:rPr>
              <a:t>fallar</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los puntos de </a:t>
            </a:r>
            <a:r>
              <a:rPr lang="en-US" sz="2000" dirty="0" err="1">
                <a:latin typeface="Myriad Pro" panose="020B0503030403020204" pitchFamily="34" charset="0"/>
              </a:rPr>
              <a:t>anclaje</a:t>
            </a:r>
            <a:r>
              <a:rPr lang="en-US" sz="2000" dirty="0">
                <a:latin typeface="Myriad Pro" panose="020B0503030403020204" pitchFamily="34" charset="0"/>
              </a:rPr>
              <a:t> </a:t>
            </a:r>
            <a:r>
              <a:rPr lang="en-US" sz="2000" dirty="0" err="1">
                <a:latin typeface="Myriad Pro" panose="020B0503030403020204" pitchFamily="34" charset="0"/>
              </a:rPr>
              <a:t>si</a:t>
            </a:r>
            <a:r>
              <a:rPr lang="en-US" sz="2000" dirty="0">
                <a:latin typeface="Myriad Pro" panose="020B0503030403020204" pitchFamily="34" charset="0"/>
              </a:rPr>
              <a:t> no se las </a:t>
            </a:r>
            <a:r>
              <a:rPr lang="en-US" sz="2000" dirty="0" err="1">
                <a:latin typeface="Myriad Pro" panose="020B0503030403020204" pitchFamily="34" charset="0"/>
              </a:rPr>
              <a:t>instala</a:t>
            </a:r>
            <a:r>
              <a:rPr lang="en-US" sz="2000" dirty="0">
                <a:latin typeface="Myriad Pro" panose="020B0503030403020204" pitchFamily="34" charset="0"/>
              </a:rPr>
              <a:t> </a:t>
            </a:r>
            <a:r>
              <a:rPr lang="en-US" sz="2000" dirty="0" err="1">
                <a:latin typeface="Myriad Pro" panose="020B0503030403020204" pitchFamily="34" charset="0"/>
              </a:rPr>
              <a:t>correctamente</a:t>
            </a:r>
            <a:r>
              <a:rPr lang="en-US" sz="2000" dirty="0">
                <a:latin typeface="Myriad Pro" panose="020B0503030403020204" pitchFamily="34" charset="0"/>
              </a:rPr>
              <a:t>. Por </a:t>
            </a:r>
            <a:r>
              <a:rPr lang="en-US" sz="2000" dirty="0" err="1">
                <a:latin typeface="Myriad Pro" panose="020B0503030403020204" pitchFamily="34" charset="0"/>
              </a:rPr>
              <a:t>esta</a:t>
            </a:r>
            <a:r>
              <a:rPr lang="en-US" sz="2000" dirty="0">
                <a:latin typeface="Myriad Pro" panose="020B0503030403020204" pitchFamily="34" charset="0"/>
              </a:rPr>
              <a:t> </a:t>
            </a:r>
            <a:r>
              <a:rPr lang="en-US" sz="2000" dirty="0" err="1">
                <a:latin typeface="Myriad Pro" panose="020B0503030403020204" pitchFamily="34" charset="0"/>
              </a:rPr>
              <a:t>razón</a:t>
            </a:r>
            <a:r>
              <a:rPr lang="en-US" sz="2000" dirty="0">
                <a:latin typeface="Myriad Pro" panose="020B0503030403020204" pitchFamily="34" charset="0"/>
              </a:rPr>
              <a:t>, las </a:t>
            </a:r>
            <a:r>
              <a:rPr lang="en-US" sz="2000" dirty="0" err="1">
                <a:latin typeface="Myriad Pro" panose="020B0503030403020204" pitchFamily="34" charset="0"/>
              </a:rPr>
              <a:t>cuerdas</a:t>
            </a:r>
            <a:r>
              <a:rPr lang="en-US" sz="2000" dirty="0">
                <a:latin typeface="Myriad Pro" panose="020B0503030403020204" pitchFamily="34" charset="0"/>
              </a:rPr>
              <a:t> </a:t>
            </a:r>
            <a:r>
              <a:rPr lang="en-US" sz="2000" dirty="0" err="1">
                <a:latin typeface="Myriad Pro" panose="020B0503030403020204" pitchFamily="34" charset="0"/>
              </a:rPr>
              <a:t>salvavidas</a:t>
            </a:r>
            <a:r>
              <a:rPr lang="en-US" sz="2000" dirty="0">
                <a:latin typeface="Myriad Pro" panose="020B0503030403020204" pitchFamily="34" charset="0"/>
              </a:rPr>
              <a:t> </a:t>
            </a:r>
            <a:r>
              <a:rPr lang="en-US" sz="2000" dirty="0" err="1">
                <a:latin typeface="Myriad Pro" panose="020B0503030403020204" pitchFamily="34" charset="0"/>
              </a:rPr>
              <a:t>horizontales</a:t>
            </a:r>
            <a:r>
              <a:rPr lang="en-US" sz="2000" dirty="0">
                <a:latin typeface="Myriad Pro" panose="020B0503030403020204" pitchFamily="34" charset="0"/>
              </a:rPr>
              <a:t> se </a:t>
            </a:r>
            <a:r>
              <a:rPr lang="en-US" sz="2000" dirty="0" err="1">
                <a:latin typeface="Myriad Pro" panose="020B0503030403020204" pitchFamily="34" charset="0"/>
              </a:rPr>
              <a:t>deben</a:t>
            </a:r>
            <a:r>
              <a:rPr lang="en-US" sz="2000" dirty="0">
                <a:latin typeface="Myriad Pro" panose="020B0503030403020204" pitchFamily="34" charset="0"/>
              </a:rPr>
              <a:t> </a:t>
            </a:r>
            <a:r>
              <a:rPr lang="en-US" sz="2000" dirty="0" err="1">
                <a:latin typeface="Myriad Pro" panose="020B0503030403020204" pitchFamily="34" charset="0"/>
              </a:rPr>
              <a:t>diseñar</a:t>
            </a:r>
            <a:r>
              <a:rPr lang="en-US" sz="2000" dirty="0">
                <a:latin typeface="Myriad Pro" panose="020B0503030403020204" pitchFamily="34" charset="0"/>
              </a:rPr>
              <a:t>, </a:t>
            </a:r>
            <a:r>
              <a:rPr lang="en-US" sz="2000" dirty="0" err="1">
                <a:latin typeface="Myriad Pro" panose="020B0503030403020204" pitchFamily="34" charset="0"/>
              </a:rPr>
              <a:t>instalar</a:t>
            </a:r>
            <a:r>
              <a:rPr lang="en-US" sz="2000" dirty="0">
                <a:latin typeface="Myriad Pro" panose="020B0503030403020204" pitchFamily="34" charset="0"/>
              </a:rPr>
              <a:t> y </a:t>
            </a:r>
            <a:r>
              <a:rPr lang="en-US" sz="2000" dirty="0" err="1">
                <a:latin typeface="Myriad Pro" panose="020B0503030403020204" pitchFamily="34" charset="0"/>
              </a:rPr>
              <a:t>utilizar</a:t>
            </a:r>
            <a:r>
              <a:rPr lang="en-US" sz="2000" dirty="0">
                <a:latin typeface="Myriad Pro" panose="020B0503030403020204" pitchFamily="34" charset="0"/>
              </a:rPr>
              <a:t> bajo la </a:t>
            </a:r>
            <a:r>
              <a:rPr lang="en-US" sz="2000" dirty="0" err="1">
                <a:latin typeface="Myriad Pro" panose="020B0503030403020204" pitchFamily="34" charset="0"/>
              </a:rPr>
              <a:t>supervisión</a:t>
            </a:r>
            <a:r>
              <a:rPr lang="en-US" sz="2000" dirty="0">
                <a:latin typeface="Myriad Pro" panose="020B0503030403020204" pitchFamily="34" charset="0"/>
              </a:rPr>
              <a:t> de una persona </a:t>
            </a:r>
            <a:r>
              <a:rPr lang="en-US" sz="2000" dirty="0" err="1">
                <a:latin typeface="Myriad Pro" panose="020B0503030403020204" pitchFamily="34" charset="0"/>
              </a:rPr>
              <a:t>calificada</a:t>
            </a:r>
            <a:r>
              <a:rPr lang="en-US" sz="2000" dirty="0">
                <a:latin typeface="Myriad Pro" panose="020B0503030403020204" pitchFamily="34" charset="0"/>
              </a:rPr>
              <a:t>.</a:t>
            </a:r>
            <a:endParaRPr lang="en-US" sz="2000" i="1" dirty="0">
              <a:latin typeface="Myriad Pro" panose="020B0503030403020204" pitchFamily="34" charset="0"/>
            </a:endParaRPr>
          </a:p>
        </p:txBody>
      </p:sp>
      <p:sp>
        <p:nvSpPr>
          <p:cNvPr id="8" name="TextBox 7"/>
          <p:cNvSpPr txBox="1"/>
          <p:nvPr/>
        </p:nvSpPr>
        <p:spPr>
          <a:xfrm>
            <a:off x="202629"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Sistemas y Dispositivos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2450610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Online Media 2" descr="Video Regulado de la cuerda">
            <a:hlinkClick r:id="" action="ppaction://media"/>
            <a:extLst>
              <a:ext uri="{FF2B5EF4-FFF2-40B4-BE49-F238E27FC236}">
                <a16:creationId xmlns:a16="http://schemas.microsoft.com/office/drawing/2014/main" id="{53CEA385-6B7D-D473-1FB4-90159BF0EEF8}"/>
              </a:ext>
            </a:extLst>
          </p:cNvPr>
          <p:cNvPicPr>
            <a:picLocks noRot="1" noChangeAspect="1"/>
          </p:cNvPicPr>
          <p:nvPr>
            <a:videoFile r:link="rId1"/>
          </p:nvPr>
        </p:nvPicPr>
        <p:blipFill>
          <a:blip r:embed="rId4"/>
          <a:stretch>
            <a:fillRect/>
          </a:stretch>
        </p:blipFill>
        <p:spPr>
          <a:xfrm>
            <a:off x="896395" y="3238"/>
            <a:ext cx="10399209" cy="5849555"/>
          </a:xfrm>
          <a:prstGeom prst="rect">
            <a:avLst/>
          </a:prstGeom>
        </p:spPr>
      </p:pic>
      <p:sp>
        <p:nvSpPr>
          <p:cNvPr id="13" name="TextBox 12"/>
          <p:cNvSpPr txBox="1"/>
          <p:nvPr/>
        </p:nvSpPr>
        <p:spPr>
          <a:xfrm>
            <a:off x="202629" y="6027002"/>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Sistemas y Dispositivos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165001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529200" cy="5939333"/>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5A9F059-E7FA-7074-2904-78EEE2B19B08}"/>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Regulador</a:t>
            </a:r>
            <a:r>
              <a:rPr lang="en-US" sz="3200" dirty="0">
                <a:latin typeface="Myriad Pro" panose="020B0503030403020204"/>
              </a:rPr>
              <a:t> de </a:t>
            </a:r>
            <a:r>
              <a:rPr lang="en-US" sz="3200" dirty="0" err="1">
                <a:latin typeface="Myriad Pro" panose="020B0503030403020204"/>
              </a:rPr>
              <a:t>Cuerda</a:t>
            </a:r>
            <a:endParaRPr lang="en-US" sz="3200" dirty="0">
              <a:latin typeface="Myriad Pro" panose="020B0503030403020204"/>
            </a:endParaRPr>
          </a:p>
        </p:txBody>
      </p:sp>
      <p:sp>
        <p:nvSpPr>
          <p:cNvPr id="3" name="TextBox 2"/>
          <p:cNvSpPr txBox="1"/>
          <p:nvPr/>
        </p:nvSpPr>
        <p:spPr>
          <a:xfrm>
            <a:off x="5701763" y="1082030"/>
            <a:ext cx="6317673" cy="4401205"/>
          </a:xfrm>
          <a:prstGeom prst="rect">
            <a:avLst/>
          </a:prstGeom>
          <a:noFill/>
        </p:spPr>
        <p:txBody>
          <a:bodyPr wrap="square" rtlCol="0">
            <a:spAutoFit/>
          </a:bodyPr>
          <a:lstStyle/>
          <a:p>
            <a:r>
              <a:rPr lang="en-US" sz="2000" dirty="0">
                <a:latin typeface="Myriad Pro" panose="020B0503030403020204" pitchFamily="34" charset="0"/>
              </a:rPr>
              <a:t>Un </a:t>
            </a:r>
            <a:r>
              <a:rPr lang="en-US" sz="2000" dirty="0" err="1">
                <a:latin typeface="Myriad Pro" panose="020B0503030403020204" pitchFamily="34" charset="0"/>
              </a:rPr>
              <a:t>regulador</a:t>
            </a:r>
            <a:r>
              <a:rPr lang="en-US" sz="2000" dirty="0">
                <a:latin typeface="Myriad Pro" panose="020B0503030403020204" pitchFamily="34" charset="0"/>
              </a:rPr>
              <a:t> de </a:t>
            </a:r>
            <a:r>
              <a:rPr lang="en-US" sz="2000" dirty="0" err="1">
                <a:latin typeface="Myriad Pro" panose="020B0503030403020204" pitchFamily="34" charset="0"/>
              </a:rPr>
              <a:t>cuerda</a:t>
            </a:r>
            <a:r>
              <a:rPr lang="en-US" sz="2000" dirty="0">
                <a:latin typeface="Myriad Pro" panose="020B0503030403020204" pitchFamily="34" charset="0"/>
              </a:rPr>
              <a:t> </a:t>
            </a:r>
            <a:r>
              <a:rPr lang="en-US" sz="2000" dirty="0" err="1">
                <a:latin typeface="Myriad Pro" panose="020B0503030403020204" pitchFamily="34" charset="0"/>
              </a:rPr>
              <a:t>permite</a:t>
            </a:r>
            <a:r>
              <a:rPr lang="en-US" sz="2000" dirty="0">
                <a:latin typeface="Myriad Pro" panose="020B0503030403020204" pitchFamily="34" charset="0"/>
              </a:rPr>
              <a:t> que un </a:t>
            </a:r>
            <a:r>
              <a:rPr lang="en-US" sz="2000" dirty="0" err="1">
                <a:latin typeface="Myriad Pro" panose="020B0503030403020204" pitchFamily="34" charset="0"/>
              </a:rPr>
              <a:t>trabajador</a:t>
            </a:r>
            <a:r>
              <a:rPr lang="en-US" sz="2000" dirty="0">
                <a:latin typeface="Myriad Pro" panose="020B0503030403020204" pitchFamily="34" charset="0"/>
              </a:rPr>
              <a:t> se </a:t>
            </a:r>
            <a:r>
              <a:rPr lang="en-US" sz="2000" dirty="0" err="1">
                <a:latin typeface="Myriad Pro" panose="020B0503030403020204" pitchFamily="34" charset="0"/>
              </a:rPr>
              <a:t>desplace</a:t>
            </a:r>
            <a:r>
              <a:rPr lang="en-US" sz="2000" dirty="0">
                <a:latin typeface="Myriad Pro" panose="020B0503030403020204" pitchFamily="34" charset="0"/>
              </a:rPr>
              <a:t> a lo largo de una </a:t>
            </a:r>
            <a:r>
              <a:rPr lang="en-US" sz="2000" dirty="0" err="1">
                <a:latin typeface="Myriad Pro" panose="020B0503030403020204" pitchFamily="34" charset="0"/>
              </a:rPr>
              <a:t>cuerda</a:t>
            </a:r>
            <a:r>
              <a:rPr lang="en-US" sz="2000" dirty="0">
                <a:latin typeface="Myriad Pro" panose="020B0503030403020204" pitchFamily="34" charset="0"/>
              </a:rPr>
              <a:t> </a:t>
            </a:r>
            <a:r>
              <a:rPr lang="en-US" sz="2000" dirty="0" err="1">
                <a:latin typeface="Myriad Pro" panose="020B0503030403020204" pitchFamily="34" charset="0"/>
              </a:rPr>
              <a:t>salvavidas</a:t>
            </a:r>
            <a:r>
              <a:rPr lang="en-US" sz="2000" dirty="0">
                <a:latin typeface="Myriad Pro" panose="020B0503030403020204" pitchFamily="34" charset="0"/>
              </a:rPr>
              <a:t> vertical, </a:t>
            </a:r>
            <a:r>
              <a:rPr lang="en-US" sz="2000" dirty="0" err="1">
                <a:latin typeface="Myriad Pro" panose="020B0503030403020204" pitchFamily="34" charset="0"/>
              </a:rPr>
              <a:t>pero</a:t>
            </a:r>
            <a:r>
              <a:rPr lang="en-US" sz="2000" dirty="0">
                <a:latin typeface="Myriad Pro" panose="020B0503030403020204" pitchFamily="34" charset="0"/>
              </a:rPr>
              <a:t> se </a:t>
            </a:r>
            <a:r>
              <a:rPr lang="en-US" sz="2000" dirty="0" err="1">
                <a:latin typeface="Myriad Pro" panose="020B0503030403020204" pitchFamily="34" charset="0"/>
              </a:rPr>
              <a:t>engrana</a:t>
            </a:r>
            <a:r>
              <a:rPr lang="en-US" sz="2000" dirty="0">
                <a:latin typeface="Myriad Pro" panose="020B0503030403020204" pitchFamily="34" charset="0"/>
              </a:rPr>
              <a:t> y </a:t>
            </a:r>
            <a:r>
              <a:rPr lang="en-US" sz="2000" dirty="0" err="1">
                <a:latin typeface="Myriad Pro" panose="020B0503030403020204" pitchFamily="34" charset="0"/>
              </a:rPr>
              <a:t>bloquea</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la </a:t>
            </a:r>
            <a:r>
              <a:rPr lang="en-US" sz="2000" dirty="0" err="1">
                <a:latin typeface="Myriad Pro" panose="020B0503030403020204" pitchFamily="34" charset="0"/>
              </a:rPr>
              <a:t>cuerda</a:t>
            </a:r>
            <a:r>
              <a:rPr lang="en-US" sz="2000" dirty="0">
                <a:latin typeface="Myriad Pro" panose="020B0503030403020204" pitchFamily="34" charset="0"/>
              </a:rPr>
              <a:t> </a:t>
            </a:r>
            <a:r>
              <a:rPr lang="en-US" sz="2000" dirty="0" err="1">
                <a:latin typeface="Myriad Pro" panose="020B0503030403020204" pitchFamily="34" charset="0"/>
              </a:rPr>
              <a:t>salvavidas</a:t>
            </a:r>
            <a:r>
              <a:rPr lang="en-US" sz="2000" dirty="0">
                <a:latin typeface="Myriad Pro" panose="020B0503030403020204" pitchFamily="34" charset="0"/>
              </a:rPr>
              <a:t> </a:t>
            </a:r>
            <a:r>
              <a:rPr lang="en-US" sz="2000" dirty="0" err="1">
                <a:latin typeface="Myriad Pro" panose="020B0503030403020204" pitchFamily="34" charset="0"/>
              </a:rPr>
              <a:t>cuando</a:t>
            </a:r>
            <a:r>
              <a:rPr lang="en-US" sz="2000" dirty="0">
                <a:latin typeface="Myriad Pro" panose="020B0503030403020204" pitchFamily="34" charset="0"/>
              </a:rPr>
              <a:t> el </a:t>
            </a:r>
            <a:r>
              <a:rPr lang="en-US" sz="2000" dirty="0" err="1">
                <a:latin typeface="Myriad Pro" panose="020B0503030403020204" pitchFamily="34" charset="0"/>
              </a:rPr>
              <a:t>trabajador</a:t>
            </a:r>
            <a:r>
              <a:rPr lang="en-US" sz="2000" dirty="0">
                <a:latin typeface="Myriad Pro" panose="020B0503030403020204" pitchFamily="34" charset="0"/>
              </a:rPr>
              <a:t> libera la </a:t>
            </a:r>
            <a:r>
              <a:rPr lang="en-US" sz="2000" dirty="0" err="1">
                <a:latin typeface="Myriad Pro" panose="020B0503030403020204" pitchFamily="34" charset="0"/>
              </a:rPr>
              <a:t>palanca</a:t>
            </a:r>
            <a:r>
              <a:rPr lang="en-US" sz="2000" dirty="0">
                <a:latin typeface="Myriad Pro" panose="020B0503030403020204" pitchFamily="34" charset="0"/>
              </a:rPr>
              <a:t>.</a:t>
            </a:r>
          </a:p>
          <a:p>
            <a:endParaRPr lang="en-US" sz="2000" dirty="0">
              <a:latin typeface="Myriad Pro" panose="020B0503030403020204" pitchFamily="34" charset="0"/>
            </a:endParaRPr>
          </a:p>
          <a:p>
            <a:r>
              <a:rPr lang="en-US" sz="2000" dirty="0">
                <a:latin typeface="Myriad Pro" panose="020B0503030403020204" pitchFamily="34" charset="0"/>
              </a:rPr>
              <a:t>Al </a:t>
            </a:r>
            <a:r>
              <a:rPr lang="en-US" sz="2000" dirty="0" err="1">
                <a:latin typeface="Myriad Pro" panose="020B0503030403020204" pitchFamily="34" charset="0"/>
              </a:rPr>
              <a:t>utilizar</a:t>
            </a:r>
            <a:r>
              <a:rPr lang="en-US" sz="2000" dirty="0">
                <a:latin typeface="Myriad Pro" panose="020B0503030403020204" pitchFamily="34" charset="0"/>
              </a:rPr>
              <a:t> un </a:t>
            </a:r>
            <a:r>
              <a:rPr lang="en-US" sz="2000" dirty="0" err="1">
                <a:latin typeface="Myriad Pro" panose="020B0503030403020204" pitchFamily="34" charset="0"/>
              </a:rPr>
              <a:t>regulador</a:t>
            </a:r>
            <a:r>
              <a:rPr lang="en-US" sz="2000" dirty="0">
                <a:latin typeface="Myriad Pro" panose="020B0503030403020204" pitchFamily="34" charset="0"/>
              </a:rPr>
              <a:t> de </a:t>
            </a:r>
            <a:r>
              <a:rPr lang="en-US" sz="2000" dirty="0" err="1">
                <a:latin typeface="Myriad Pro" panose="020B0503030403020204" pitchFamily="34" charset="0"/>
              </a:rPr>
              <a:t>cuerda</a:t>
            </a:r>
            <a:r>
              <a:rPr lang="en-US" sz="2000" dirty="0">
                <a:latin typeface="Myriad Pro" panose="020B0503030403020204" pitchFamily="34" charset="0"/>
              </a:rPr>
              <a:t>, </a:t>
            </a:r>
            <a:r>
              <a:rPr lang="en-US" sz="2000" dirty="0" err="1">
                <a:latin typeface="Myriad Pro" panose="020B0503030403020204" pitchFamily="34" charset="0"/>
              </a:rPr>
              <a:t>tenga</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cuenta</a:t>
            </a:r>
            <a:r>
              <a:rPr lang="en-US" sz="2000" dirty="0">
                <a:latin typeface="Myriad Pro" panose="020B0503030403020204" pitchFamily="34" charset="0"/>
              </a:rPr>
              <a:t> lo </a:t>
            </a:r>
            <a:r>
              <a:rPr lang="en-US" sz="2000" dirty="0" err="1">
                <a:latin typeface="Myriad Pro" panose="020B0503030403020204" pitchFamily="34" charset="0"/>
              </a:rPr>
              <a:t>siguiente</a:t>
            </a:r>
            <a:r>
              <a:rPr lang="en-US" sz="2000" dirty="0">
                <a:latin typeface="Myriad Pro" panose="020B0503030403020204" pitchFamily="34" charset="0"/>
              </a:rPr>
              <a:t>:</a:t>
            </a:r>
          </a:p>
          <a:p>
            <a:endParaRPr lang="en-US" sz="2000" dirty="0">
              <a:latin typeface="Myriad Pro" panose="020B0503030403020204" pitchFamily="34" charset="0"/>
            </a:endParaRPr>
          </a:p>
          <a:p>
            <a:pPr marL="342900" indent="-342900">
              <a:buFont typeface="Arial" panose="020B0604020202020204" pitchFamily="34" charset="0"/>
              <a:buChar char="•"/>
            </a:pPr>
            <a:r>
              <a:rPr lang="en-US" sz="2000" dirty="0">
                <a:latin typeface="Myriad Pro" panose="020B0503030403020204" pitchFamily="34" charset="0"/>
              </a:rPr>
              <a:t>El </a:t>
            </a:r>
            <a:r>
              <a:rPr lang="en-US" sz="2000" dirty="0" err="1">
                <a:latin typeface="Myriad Pro" panose="020B0503030403020204" pitchFamily="34" charset="0"/>
              </a:rPr>
              <a:t>regulador</a:t>
            </a:r>
            <a:r>
              <a:rPr lang="en-US" sz="2000" dirty="0">
                <a:latin typeface="Myriad Pro" panose="020B0503030403020204" pitchFamily="34" charset="0"/>
              </a:rPr>
              <a:t> de </a:t>
            </a:r>
            <a:r>
              <a:rPr lang="en-US" sz="2000" dirty="0" err="1">
                <a:latin typeface="Myriad Pro" panose="020B0503030403020204" pitchFamily="34" charset="0"/>
              </a:rPr>
              <a:t>cuerda</a:t>
            </a:r>
            <a:r>
              <a:rPr lang="en-US" sz="2000" dirty="0">
                <a:latin typeface="Myriad Pro" panose="020B0503030403020204" pitchFamily="34" charset="0"/>
              </a:rPr>
              <a:t> debe ser compatible con la </a:t>
            </a:r>
            <a:r>
              <a:rPr lang="en-US" sz="2000" dirty="0" err="1">
                <a:latin typeface="Myriad Pro" panose="020B0503030403020204" pitchFamily="34" charset="0"/>
              </a:rPr>
              <a:t>cuerda</a:t>
            </a:r>
            <a:r>
              <a:rPr lang="en-US" sz="2000" dirty="0">
                <a:latin typeface="Myriad Pro" panose="020B0503030403020204" pitchFamily="34" charset="0"/>
              </a:rPr>
              <a:t> </a:t>
            </a:r>
            <a:r>
              <a:rPr lang="en-US" sz="2000" dirty="0" err="1">
                <a:latin typeface="Myriad Pro" panose="020B0503030403020204" pitchFamily="34" charset="0"/>
              </a:rPr>
              <a:t>salvavidas</a:t>
            </a:r>
            <a:r>
              <a:rPr lang="en-US" sz="2000" dirty="0">
                <a:latin typeface="Myriad Pro" panose="020B0503030403020204" pitchFamily="34" charset="0"/>
              </a:rPr>
              <a:t>.</a:t>
            </a:r>
          </a:p>
          <a:p>
            <a:pPr marL="342900" indent="-342900">
              <a:buFont typeface="Arial" panose="020B0604020202020204" pitchFamily="34" charset="0"/>
              <a:buChar char="•"/>
            </a:pPr>
            <a:r>
              <a:rPr lang="en-US" sz="2000" dirty="0">
                <a:latin typeface="Myriad Pro" panose="020B0503030403020204" pitchFamily="34" charset="0"/>
              </a:rPr>
              <a:t>El </a:t>
            </a:r>
            <a:r>
              <a:rPr lang="en-US" sz="2000" dirty="0" err="1">
                <a:latin typeface="Myriad Pro" panose="020B0503030403020204" pitchFamily="34" charset="0"/>
              </a:rPr>
              <a:t>regulador</a:t>
            </a:r>
            <a:r>
              <a:rPr lang="en-US" sz="2000" dirty="0">
                <a:latin typeface="Myriad Pro" panose="020B0503030403020204" pitchFamily="34" charset="0"/>
              </a:rPr>
              <a:t> de </a:t>
            </a:r>
            <a:r>
              <a:rPr lang="en-US" sz="2000" dirty="0" err="1">
                <a:latin typeface="Myriad Pro" panose="020B0503030403020204" pitchFamily="34" charset="0"/>
              </a:rPr>
              <a:t>cuerda</a:t>
            </a:r>
            <a:r>
              <a:rPr lang="en-US" sz="2000" dirty="0">
                <a:latin typeface="Myriad Pro" panose="020B0503030403020204" pitchFamily="34" charset="0"/>
              </a:rPr>
              <a:t> debe </a:t>
            </a:r>
            <a:r>
              <a:rPr lang="en-US" sz="2000" dirty="0" err="1">
                <a:latin typeface="Myriad Pro" panose="020B0503030403020204" pitchFamily="34" charset="0"/>
              </a:rPr>
              <a:t>estar</a:t>
            </a:r>
            <a:r>
              <a:rPr lang="en-US" sz="2000" dirty="0">
                <a:latin typeface="Myriad Pro" panose="020B0503030403020204" pitchFamily="34" charset="0"/>
              </a:rPr>
              <a:t> </a:t>
            </a:r>
            <a:r>
              <a:rPr lang="en-US" sz="2000" dirty="0" err="1">
                <a:latin typeface="Myriad Pro" panose="020B0503030403020204" pitchFamily="34" charset="0"/>
              </a:rPr>
              <a:t>correctamente</a:t>
            </a:r>
            <a:r>
              <a:rPr lang="en-US" sz="2000" dirty="0">
                <a:latin typeface="Myriad Pro" panose="020B0503030403020204" pitchFamily="34" charset="0"/>
              </a:rPr>
              <a:t> </a:t>
            </a:r>
            <a:r>
              <a:rPr lang="en-US" sz="2000" dirty="0" err="1">
                <a:latin typeface="Myriad Pro" panose="020B0503030403020204" pitchFamily="34" charset="0"/>
              </a:rPr>
              <a:t>acoplado</a:t>
            </a:r>
            <a:r>
              <a:rPr lang="en-US" sz="2000" dirty="0">
                <a:latin typeface="Myriad Pro" panose="020B0503030403020204" pitchFamily="34" charset="0"/>
              </a:rPr>
              <a:t> a la </a:t>
            </a:r>
            <a:r>
              <a:rPr lang="en-US" sz="2000" dirty="0" err="1">
                <a:latin typeface="Myriad Pro" panose="020B0503030403020204" pitchFamily="34" charset="0"/>
              </a:rPr>
              <a:t>cuerda</a:t>
            </a:r>
            <a:r>
              <a:rPr lang="en-US" sz="2000" dirty="0">
                <a:latin typeface="Myriad Pro" panose="020B0503030403020204" pitchFamily="34" charset="0"/>
              </a:rPr>
              <a:t> </a:t>
            </a:r>
            <a:r>
              <a:rPr lang="en-US" sz="2000" dirty="0" err="1">
                <a:latin typeface="Myriad Pro" panose="020B0503030403020204" pitchFamily="34" charset="0"/>
              </a:rPr>
              <a:t>salvavidas</a:t>
            </a:r>
            <a:r>
              <a:rPr lang="en-US" sz="2000" dirty="0">
                <a:latin typeface="Myriad Pro" panose="020B0503030403020204" pitchFamily="34" charset="0"/>
              </a:rPr>
              <a:t> (no al </a:t>
            </a:r>
            <a:r>
              <a:rPr lang="en-US" sz="2000" dirty="0" err="1">
                <a:latin typeface="Myriad Pro" panose="020B0503030403020204" pitchFamily="34" charset="0"/>
              </a:rPr>
              <a:t>revés</a:t>
            </a:r>
            <a:r>
              <a:rPr lang="en-US" sz="2000" dirty="0">
                <a:latin typeface="Myriad Pro" panose="020B0503030403020204" pitchFamily="34" charset="0"/>
              </a:rPr>
              <a:t>).</a:t>
            </a:r>
          </a:p>
          <a:p>
            <a:pPr marL="342900" indent="-342900">
              <a:buFont typeface="Arial" panose="020B0604020202020204" pitchFamily="34" charset="0"/>
              <a:buChar char="•"/>
            </a:pPr>
            <a:r>
              <a:rPr lang="en-US" sz="2000" dirty="0" err="1">
                <a:latin typeface="Myriad Pro" panose="020B0503030403020204" pitchFamily="34" charset="0"/>
              </a:rPr>
              <a:t>Mantenga</a:t>
            </a:r>
            <a:r>
              <a:rPr lang="en-US" sz="2000" dirty="0">
                <a:latin typeface="Myriad Pro" panose="020B0503030403020204" pitchFamily="34" charset="0"/>
              </a:rPr>
              <a:t> el </a:t>
            </a:r>
            <a:r>
              <a:rPr lang="en-US" sz="2000" dirty="0" err="1">
                <a:latin typeface="Myriad Pro" panose="020B0503030403020204" pitchFamily="34" charset="0"/>
              </a:rPr>
              <a:t>regulador</a:t>
            </a:r>
            <a:r>
              <a:rPr lang="en-US" sz="2000" dirty="0">
                <a:latin typeface="Myriad Pro" panose="020B0503030403020204" pitchFamily="34" charset="0"/>
              </a:rPr>
              <a:t> de </a:t>
            </a:r>
            <a:r>
              <a:rPr lang="en-US" sz="2000" dirty="0" err="1">
                <a:latin typeface="Myriad Pro" panose="020B0503030403020204" pitchFamily="34" charset="0"/>
              </a:rPr>
              <a:t>cuerda</a:t>
            </a:r>
            <a:r>
              <a:rPr lang="en-US" sz="2000" dirty="0">
                <a:latin typeface="Myriad Pro" panose="020B0503030403020204" pitchFamily="34" charset="0"/>
              </a:rPr>
              <a:t> lo </a:t>
            </a:r>
            <a:r>
              <a:rPr lang="en-US" sz="2000" dirty="0" err="1">
                <a:latin typeface="Myriad Pro" panose="020B0503030403020204" pitchFamily="34" charset="0"/>
              </a:rPr>
              <a:t>más</a:t>
            </a:r>
            <a:r>
              <a:rPr lang="en-US" sz="2000" dirty="0">
                <a:latin typeface="Myriad Pro" panose="020B0503030403020204" pitchFamily="34" charset="0"/>
              </a:rPr>
              <a:t> </a:t>
            </a:r>
            <a:r>
              <a:rPr lang="en-US" sz="2000" dirty="0" err="1">
                <a:latin typeface="Myriad Pro" panose="020B0503030403020204" pitchFamily="34" charset="0"/>
              </a:rPr>
              <a:t>cerca</a:t>
            </a:r>
            <a:r>
              <a:rPr lang="en-US" sz="2000" dirty="0">
                <a:latin typeface="Myriad Pro" panose="020B0503030403020204" pitchFamily="34" charset="0"/>
              </a:rPr>
              <a:t> </a:t>
            </a:r>
            <a:r>
              <a:rPr lang="en-US" sz="2000" dirty="0" err="1">
                <a:latin typeface="Myriad Pro" panose="020B0503030403020204" pitchFamily="34" charset="0"/>
              </a:rPr>
              <a:t>posible</a:t>
            </a:r>
            <a:r>
              <a:rPr lang="en-US" sz="2000" dirty="0">
                <a:latin typeface="Myriad Pro" panose="020B0503030403020204" pitchFamily="34" charset="0"/>
              </a:rPr>
              <a:t> del </a:t>
            </a:r>
            <a:r>
              <a:rPr lang="en-US" sz="2000" dirty="0" err="1">
                <a:latin typeface="Myriad Pro" panose="020B0503030403020204" pitchFamily="34" charset="0"/>
              </a:rPr>
              <a:t>anclaje</a:t>
            </a:r>
            <a:r>
              <a:rPr lang="en-US" sz="2000" dirty="0">
                <a:latin typeface="Myriad Pro" panose="020B0503030403020204" pitchFamily="34" charset="0"/>
              </a:rPr>
              <a:t> de la </a:t>
            </a:r>
            <a:r>
              <a:rPr lang="en-US" sz="2000" dirty="0" err="1">
                <a:latin typeface="Myriad Pro" panose="020B0503030403020204" pitchFamily="34" charset="0"/>
              </a:rPr>
              <a:t>cuerda</a:t>
            </a:r>
            <a:r>
              <a:rPr lang="en-US" sz="2000" dirty="0">
                <a:latin typeface="Myriad Pro" panose="020B0503030403020204" pitchFamily="34" charset="0"/>
              </a:rPr>
              <a:t> </a:t>
            </a:r>
            <a:r>
              <a:rPr lang="en-US" sz="2000" dirty="0" err="1">
                <a:latin typeface="Myriad Pro" panose="020B0503030403020204" pitchFamily="34" charset="0"/>
              </a:rPr>
              <a:t>salvavidas</a:t>
            </a:r>
            <a:r>
              <a:rPr lang="en-US" sz="2000" dirty="0">
                <a:latin typeface="Myriad Pro" panose="020B0503030403020204" pitchFamily="34" charset="0"/>
              </a:rPr>
              <a:t>.</a:t>
            </a:r>
            <a:endParaRPr lang="en-US" sz="2000" i="1" dirty="0">
              <a:latin typeface="Myriad Pro" panose="020B0503030403020204" pitchFamily="34" charset="0"/>
            </a:endParaRPr>
          </a:p>
        </p:txBody>
      </p:sp>
      <p:sp>
        <p:nvSpPr>
          <p:cNvPr id="8" name="TextBox 7"/>
          <p:cNvSpPr txBox="1"/>
          <p:nvPr/>
        </p:nvSpPr>
        <p:spPr>
          <a:xfrm>
            <a:off x="202629"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Sistemas y Dispositivos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603664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Online Media 2" descr="Video Parapeto">
            <a:hlinkClick r:id="" action="ppaction://media"/>
            <a:extLst>
              <a:ext uri="{FF2B5EF4-FFF2-40B4-BE49-F238E27FC236}">
                <a16:creationId xmlns:a16="http://schemas.microsoft.com/office/drawing/2014/main" id="{A7AC3FF3-1C2D-4655-D1CA-7450C622E00A}"/>
              </a:ext>
            </a:extLst>
          </p:cNvPr>
          <p:cNvPicPr>
            <a:picLocks noRot="1" noChangeAspect="1"/>
          </p:cNvPicPr>
          <p:nvPr>
            <a:videoFile r:link="rId1"/>
          </p:nvPr>
        </p:nvPicPr>
        <p:blipFill>
          <a:blip r:embed="rId4"/>
          <a:stretch>
            <a:fillRect/>
          </a:stretch>
        </p:blipFill>
        <p:spPr>
          <a:xfrm>
            <a:off x="890607" y="-1298"/>
            <a:ext cx="10410786" cy="5856067"/>
          </a:xfrm>
          <a:prstGeom prst="rect">
            <a:avLst/>
          </a:prstGeom>
        </p:spPr>
      </p:pic>
      <p:sp>
        <p:nvSpPr>
          <p:cNvPr id="13" name="TextBox 12"/>
          <p:cNvSpPr txBox="1"/>
          <p:nvPr/>
        </p:nvSpPr>
        <p:spPr>
          <a:xfrm>
            <a:off x="202629"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Sistemas y Dispositivos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21544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93" t="22674" b="23582"/>
          <a:stretch/>
        </p:blipFill>
        <p:spPr>
          <a:xfrm>
            <a:off x="0" y="1111720"/>
            <a:ext cx="5701763" cy="4749389"/>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4AF5AC9C-4CEA-36FE-F767-FB796AABB90C}"/>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Barandal</a:t>
            </a:r>
            <a:r>
              <a:rPr lang="en-US" sz="3200" dirty="0">
                <a:latin typeface="Myriad Pro" panose="020B0503030403020204"/>
              </a:rPr>
              <a:t> de </a:t>
            </a:r>
            <a:r>
              <a:rPr lang="en-US" sz="3200" dirty="0" err="1">
                <a:latin typeface="Myriad Pro" panose="020B0503030403020204"/>
              </a:rPr>
              <a:t>Sujeción</a:t>
            </a:r>
            <a:r>
              <a:rPr lang="en-US" sz="3200" dirty="0">
                <a:latin typeface="Myriad Pro" panose="020B0503030403020204"/>
              </a:rPr>
              <a:t> del </a:t>
            </a:r>
            <a:r>
              <a:rPr lang="en-US" sz="3200" dirty="0" err="1">
                <a:latin typeface="Myriad Pro" panose="020B0503030403020204"/>
              </a:rPr>
              <a:t>Parapeto</a:t>
            </a:r>
            <a:endParaRPr lang="en-US" sz="3200" dirty="0">
              <a:latin typeface="Myriad Pro" panose="020B0503030403020204"/>
            </a:endParaRPr>
          </a:p>
        </p:txBody>
      </p:sp>
      <p:sp>
        <p:nvSpPr>
          <p:cNvPr id="3" name="TextBox 2"/>
          <p:cNvSpPr txBox="1"/>
          <p:nvPr/>
        </p:nvSpPr>
        <p:spPr>
          <a:xfrm>
            <a:off x="5701763" y="1481155"/>
            <a:ext cx="6317673" cy="3170099"/>
          </a:xfrm>
          <a:prstGeom prst="rect">
            <a:avLst/>
          </a:prstGeom>
          <a:noFill/>
        </p:spPr>
        <p:txBody>
          <a:bodyPr wrap="square" rtlCol="0">
            <a:spAutoFit/>
          </a:bodyPr>
          <a:lstStyle/>
          <a:p>
            <a:r>
              <a:rPr lang="en-US" sz="2000" dirty="0">
                <a:latin typeface="Myriad Pro" panose="020B0503030403020204" pitchFamily="34" charset="0"/>
              </a:rPr>
              <a:t>El </a:t>
            </a:r>
            <a:r>
              <a:rPr lang="en-US" sz="2000" dirty="0" err="1">
                <a:latin typeface="Myriad Pro" panose="020B0503030403020204" pitchFamily="34" charset="0"/>
              </a:rPr>
              <a:t>barandal</a:t>
            </a:r>
            <a:r>
              <a:rPr lang="en-US" sz="2000" dirty="0">
                <a:latin typeface="Myriad Pro" panose="020B0503030403020204" pitchFamily="34" charset="0"/>
              </a:rPr>
              <a:t> de </a:t>
            </a:r>
            <a:r>
              <a:rPr lang="en-US" sz="2000" dirty="0" err="1">
                <a:latin typeface="Myriad Pro" panose="020B0503030403020204" pitchFamily="34" charset="0"/>
              </a:rPr>
              <a:t>sujeción</a:t>
            </a:r>
            <a:r>
              <a:rPr lang="en-US" sz="2000" dirty="0">
                <a:latin typeface="Myriad Pro" panose="020B0503030403020204" pitchFamily="34" charset="0"/>
              </a:rPr>
              <a:t> del </a:t>
            </a:r>
            <a:r>
              <a:rPr lang="en-US" sz="2000" dirty="0" err="1">
                <a:latin typeface="Myriad Pro" panose="020B0503030403020204" pitchFamily="34" charset="0"/>
              </a:rPr>
              <a:t>parapeto</a:t>
            </a:r>
            <a:r>
              <a:rPr lang="en-US" sz="2000" dirty="0">
                <a:latin typeface="Myriad Pro" panose="020B0503030403020204" pitchFamily="34" charset="0"/>
              </a:rPr>
              <a:t> es una </a:t>
            </a:r>
            <a:r>
              <a:rPr lang="en-US" sz="2000" dirty="0" err="1">
                <a:latin typeface="Myriad Pro" panose="020B0503030403020204" pitchFamily="34" charset="0"/>
              </a:rPr>
              <a:t>opción</a:t>
            </a:r>
            <a:r>
              <a:rPr lang="en-US" sz="2000" dirty="0">
                <a:latin typeface="Myriad Pro" panose="020B0503030403020204" pitchFamily="34" charset="0"/>
              </a:rPr>
              <a:t> que </a:t>
            </a:r>
            <a:r>
              <a:rPr lang="en-US" sz="2000" dirty="0" err="1">
                <a:latin typeface="Myriad Pro" panose="020B0503030403020204" pitchFamily="34" charset="0"/>
              </a:rPr>
              <a:t>suele</a:t>
            </a:r>
            <a:r>
              <a:rPr lang="en-US" sz="2000" dirty="0">
                <a:latin typeface="Myriad Pro" panose="020B0503030403020204" pitchFamily="34" charset="0"/>
              </a:rPr>
              <a:t> </a:t>
            </a:r>
            <a:r>
              <a:rPr lang="en-US" sz="2000" dirty="0" err="1">
                <a:latin typeface="Myriad Pro" panose="020B0503030403020204" pitchFamily="34" charset="0"/>
              </a:rPr>
              <a:t>omitirse</a:t>
            </a:r>
            <a:r>
              <a:rPr lang="en-US" sz="2000" dirty="0">
                <a:latin typeface="Myriad Pro" panose="020B0503030403020204" pitchFamily="34" charset="0"/>
              </a:rPr>
              <a:t>, </a:t>
            </a:r>
            <a:r>
              <a:rPr lang="en-US" sz="2000" dirty="0" err="1">
                <a:latin typeface="Myriad Pro" panose="020B0503030403020204" pitchFamily="34" charset="0"/>
              </a:rPr>
              <a:t>pero</a:t>
            </a:r>
            <a:r>
              <a:rPr lang="en-US" sz="2000" dirty="0">
                <a:latin typeface="Myriad Pro" panose="020B0503030403020204" pitchFamily="34" charset="0"/>
              </a:rPr>
              <a:t> que </a:t>
            </a:r>
            <a:r>
              <a:rPr lang="en-US" sz="2000" dirty="0" err="1">
                <a:latin typeface="Myriad Pro" panose="020B0503030403020204" pitchFamily="34" charset="0"/>
              </a:rPr>
              <a:t>puede</a:t>
            </a:r>
            <a:r>
              <a:rPr lang="en-US" sz="2000" dirty="0">
                <a:latin typeface="Myriad Pro" panose="020B0503030403020204" pitchFamily="34" charset="0"/>
              </a:rPr>
              <a:t> </a:t>
            </a:r>
            <a:r>
              <a:rPr lang="en-US" sz="2000" dirty="0" err="1">
                <a:latin typeface="Myriad Pro" panose="020B0503030403020204" pitchFamily="34" charset="0"/>
              </a:rPr>
              <a:t>proporcionar</a:t>
            </a:r>
            <a:r>
              <a:rPr lang="en-US" sz="2000" dirty="0">
                <a:latin typeface="Myriad Pro" panose="020B0503030403020204" pitchFamily="34" charset="0"/>
              </a:rPr>
              <a:t> un </a:t>
            </a:r>
            <a:r>
              <a:rPr lang="en-US" sz="2000" dirty="0" err="1">
                <a:latin typeface="Myriad Pro" panose="020B0503030403020204" pitchFamily="34" charset="0"/>
              </a:rPr>
              <a:t>sistema</a:t>
            </a:r>
            <a:r>
              <a:rPr lang="en-US" sz="2000" dirty="0">
                <a:latin typeface="Myriad Pro" panose="020B0503030403020204" pitchFamily="34" charset="0"/>
              </a:rPr>
              <a:t> de </a:t>
            </a:r>
            <a:r>
              <a:rPr lang="en-US" sz="2000" dirty="0" err="1">
                <a:latin typeface="Myriad Pro" panose="020B0503030403020204" pitchFamily="34" charset="0"/>
              </a:rPr>
              <a:t>prevención</a:t>
            </a:r>
            <a:r>
              <a:rPr lang="en-US" sz="2000" dirty="0">
                <a:latin typeface="Myriad Pro" panose="020B0503030403020204" pitchFamily="34" charset="0"/>
              </a:rPr>
              <a:t> de </a:t>
            </a:r>
            <a:r>
              <a:rPr lang="en-US" sz="2000" dirty="0" err="1">
                <a:latin typeface="Myriad Pro" panose="020B0503030403020204" pitchFamily="34" charset="0"/>
              </a:rPr>
              <a:t>caídas</a:t>
            </a:r>
            <a:r>
              <a:rPr lang="en-US" sz="2000" dirty="0">
                <a:latin typeface="Myriad Pro" panose="020B0503030403020204" pitchFamily="34" charset="0"/>
              </a:rPr>
              <a:t> temporal.</a:t>
            </a:r>
          </a:p>
          <a:p>
            <a:endParaRPr lang="en-US" sz="2000" dirty="0">
              <a:latin typeface="Myriad Pro" panose="020B0503030403020204" pitchFamily="34" charset="0"/>
            </a:endParaRPr>
          </a:p>
          <a:p>
            <a:r>
              <a:rPr lang="en-US" sz="2000" dirty="0">
                <a:latin typeface="Myriad Pro" panose="020B0503030403020204" pitchFamily="34" charset="0"/>
              </a:rPr>
              <a:t>El </a:t>
            </a:r>
            <a:r>
              <a:rPr lang="en-US" sz="2000" dirty="0" err="1">
                <a:latin typeface="Myriad Pro" panose="020B0503030403020204" pitchFamily="34" charset="0"/>
              </a:rPr>
              <a:t>sistema</a:t>
            </a:r>
            <a:r>
              <a:rPr lang="en-US" sz="2000" dirty="0">
                <a:latin typeface="Myriad Pro" panose="020B0503030403020204" pitchFamily="34" charset="0"/>
              </a:rPr>
              <a:t> es regulable y, </a:t>
            </a:r>
            <a:r>
              <a:rPr lang="en-US" sz="2000" dirty="0" err="1">
                <a:latin typeface="Myriad Pro" panose="020B0503030403020204" pitchFamily="34" charset="0"/>
              </a:rPr>
              <a:t>cuando</a:t>
            </a:r>
            <a:r>
              <a:rPr lang="en-US" sz="2000" dirty="0">
                <a:latin typeface="Myriad Pro" panose="020B0503030403020204" pitchFamily="34" charset="0"/>
              </a:rPr>
              <a:t> se </a:t>
            </a:r>
            <a:r>
              <a:rPr lang="en-US" sz="2000" dirty="0" err="1">
                <a:latin typeface="Myriad Pro" panose="020B0503030403020204" pitchFamily="34" charset="0"/>
              </a:rPr>
              <a:t>coloca</a:t>
            </a:r>
            <a:r>
              <a:rPr lang="en-US" sz="2000" dirty="0">
                <a:latin typeface="Myriad Pro" panose="020B0503030403020204" pitchFamily="34" charset="0"/>
              </a:rPr>
              <a:t> </a:t>
            </a:r>
            <a:r>
              <a:rPr lang="en-US" sz="2000" dirty="0" err="1">
                <a:latin typeface="Myriad Pro" panose="020B0503030403020204" pitchFamily="34" charset="0"/>
              </a:rPr>
              <a:t>correctamente</a:t>
            </a:r>
            <a:r>
              <a:rPr lang="en-US" sz="2000" dirty="0">
                <a:latin typeface="Myriad Pro" panose="020B0503030403020204" pitchFamily="34" charset="0"/>
              </a:rPr>
              <a:t>, </a:t>
            </a:r>
            <a:r>
              <a:rPr lang="en-US" sz="2000" dirty="0" err="1">
                <a:latin typeface="Myriad Pro" panose="020B0503030403020204" pitchFamily="34" charset="0"/>
              </a:rPr>
              <a:t>cumple</a:t>
            </a:r>
            <a:r>
              <a:rPr lang="en-US" sz="2000" dirty="0">
                <a:latin typeface="Myriad Pro" panose="020B0503030403020204" pitchFamily="34" charset="0"/>
              </a:rPr>
              <a:t> con las </a:t>
            </a:r>
            <a:r>
              <a:rPr lang="en-US" sz="2000" dirty="0" err="1">
                <a:latin typeface="Myriad Pro" panose="020B0503030403020204" pitchFamily="34" charset="0"/>
              </a:rPr>
              <a:t>normas</a:t>
            </a:r>
            <a:r>
              <a:rPr lang="en-US" sz="2000" dirty="0">
                <a:latin typeface="Myriad Pro" panose="020B0503030403020204" pitchFamily="34" charset="0"/>
              </a:rPr>
              <a:t> de Oregon OSHA.</a:t>
            </a:r>
          </a:p>
          <a:p>
            <a:endParaRPr lang="en-US" sz="2000" dirty="0">
              <a:latin typeface="Myriad Pro" panose="020B0503030403020204" pitchFamily="34" charset="0"/>
            </a:endParaRPr>
          </a:p>
          <a:p>
            <a:r>
              <a:rPr lang="en-US" sz="2000" dirty="0">
                <a:latin typeface="Myriad Pro" panose="020B0503030403020204" pitchFamily="34" charset="0"/>
              </a:rPr>
              <a:t>*</a:t>
            </a:r>
            <a:r>
              <a:rPr lang="en-US" sz="2000" dirty="0" err="1">
                <a:latin typeface="Myriad Pro" panose="020B0503030403020204" pitchFamily="34" charset="0"/>
              </a:rPr>
              <a:t>Recuerde</a:t>
            </a:r>
            <a:r>
              <a:rPr lang="en-US" sz="2000" dirty="0">
                <a:latin typeface="Myriad Pro" panose="020B0503030403020204" pitchFamily="34" charset="0"/>
              </a:rPr>
              <a:t> </a:t>
            </a:r>
            <a:r>
              <a:rPr lang="en-US" sz="2000" dirty="0" err="1">
                <a:latin typeface="Myriad Pro" panose="020B0503030403020204" pitchFamily="34" charset="0"/>
              </a:rPr>
              <a:t>siempre</a:t>
            </a:r>
            <a:r>
              <a:rPr lang="en-US" sz="2000" dirty="0">
                <a:latin typeface="Myriad Pro" panose="020B0503030403020204" pitchFamily="34" charset="0"/>
              </a:rPr>
              <a:t> </a:t>
            </a:r>
            <a:r>
              <a:rPr lang="en-US" sz="2000" dirty="0" err="1">
                <a:latin typeface="Myriad Pro" panose="020B0503030403020204" pitchFamily="34" charset="0"/>
              </a:rPr>
              <a:t>consultar</a:t>
            </a:r>
            <a:r>
              <a:rPr lang="en-US" sz="2000" dirty="0">
                <a:latin typeface="Myriad Pro" panose="020B0503030403020204" pitchFamily="34" charset="0"/>
              </a:rPr>
              <a:t> las </a:t>
            </a:r>
            <a:r>
              <a:rPr lang="en-US" sz="2000" dirty="0" err="1">
                <a:latin typeface="Myriad Pro" panose="020B0503030403020204" pitchFamily="34" charset="0"/>
              </a:rPr>
              <a:t>instrucciones</a:t>
            </a:r>
            <a:r>
              <a:rPr lang="en-US" sz="2000" dirty="0">
                <a:latin typeface="Myriad Pro" panose="020B0503030403020204" pitchFamily="34" charset="0"/>
              </a:rPr>
              <a:t> de </a:t>
            </a:r>
            <a:r>
              <a:rPr lang="en-US" sz="2000" dirty="0" err="1">
                <a:latin typeface="Myriad Pro" panose="020B0503030403020204" pitchFamily="34" charset="0"/>
              </a:rPr>
              <a:t>su</a:t>
            </a:r>
            <a:r>
              <a:rPr lang="en-US" sz="2000" dirty="0">
                <a:latin typeface="Myriad Pro" panose="020B0503030403020204" pitchFamily="34" charset="0"/>
              </a:rPr>
              <a:t> </a:t>
            </a:r>
            <a:r>
              <a:rPr lang="en-US" sz="2000" dirty="0" err="1">
                <a:latin typeface="Myriad Pro" panose="020B0503030403020204" pitchFamily="34" charset="0"/>
              </a:rPr>
              <a:t>fabricante</a:t>
            </a:r>
            <a:r>
              <a:rPr lang="en-US" sz="2000" dirty="0">
                <a:latin typeface="Myriad Pro" panose="020B0503030403020204" pitchFamily="34" charset="0"/>
              </a:rPr>
              <a:t>.</a:t>
            </a:r>
            <a:endParaRPr lang="en-US" sz="2000" i="1" dirty="0">
              <a:latin typeface="Myriad Pro" panose="020B0503030403020204" pitchFamily="34" charset="0"/>
            </a:endParaRPr>
          </a:p>
        </p:txBody>
      </p:sp>
      <p:sp>
        <p:nvSpPr>
          <p:cNvPr id="8" name="TextBox 7"/>
          <p:cNvSpPr txBox="1"/>
          <p:nvPr/>
        </p:nvSpPr>
        <p:spPr>
          <a:xfrm>
            <a:off x="202629"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Sistemas y Dispositivos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1053069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29200" cy="593933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668B342-2A4A-CF58-2439-6D7494296D6F}"/>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Myriad Pro" panose="020B0503030403020204"/>
              </a:rPr>
              <a:t>Sistema de </a:t>
            </a:r>
            <a:r>
              <a:rPr lang="en-US" sz="3200" dirty="0" err="1">
                <a:latin typeface="Myriad Pro" panose="020B0503030403020204"/>
              </a:rPr>
              <a:t>Barandales</a:t>
            </a:r>
            <a:r>
              <a:rPr lang="en-US" sz="3200" dirty="0">
                <a:latin typeface="Myriad Pro" panose="020B0503030403020204"/>
              </a:rPr>
              <a:t> para Residencias</a:t>
            </a:r>
          </a:p>
        </p:txBody>
      </p:sp>
      <p:sp>
        <p:nvSpPr>
          <p:cNvPr id="3" name="TextBox 2"/>
          <p:cNvSpPr txBox="1"/>
          <p:nvPr/>
        </p:nvSpPr>
        <p:spPr>
          <a:xfrm>
            <a:off x="5701763" y="1480164"/>
            <a:ext cx="6317673" cy="1938992"/>
          </a:xfrm>
          <a:prstGeom prst="rect">
            <a:avLst/>
          </a:prstGeom>
          <a:noFill/>
        </p:spPr>
        <p:txBody>
          <a:bodyPr wrap="square" rtlCol="0">
            <a:spAutoFit/>
          </a:bodyPr>
          <a:lstStyle/>
          <a:p>
            <a:r>
              <a:rPr lang="en-US" sz="2000" dirty="0" err="1">
                <a:latin typeface="Myriad Pro" panose="020B0503030403020204" pitchFamily="34" charset="0"/>
              </a:rPr>
              <a:t>Aunque</a:t>
            </a:r>
            <a:r>
              <a:rPr lang="en-US" sz="2000" dirty="0">
                <a:latin typeface="Myriad Pro" panose="020B0503030403020204" pitchFamily="34" charset="0"/>
              </a:rPr>
              <a:t> no es tan </a:t>
            </a:r>
            <a:r>
              <a:rPr lang="en-US" sz="2000" dirty="0" err="1">
                <a:latin typeface="Myriad Pro" panose="020B0503030403020204" pitchFamily="34" charset="0"/>
              </a:rPr>
              <a:t>común</a:t>
            </a:r>
            <a:r>
              <a:rPr lang="en-US" sz="2000" dirty="0">
                <a:latin typeface="Myriad Pro" panose="020B0503030403020204" pitchFamily="34" charset="0"/>
              </a:rPr>
              <a:t> </a:t>
            </a:r>
            <a:r>
              <a:rPr lang="en-US" sz="2000" dirty="0" err="1">
                <a:latin typeface="Myriad Pro" panose="020B0503030403020204" pitchFamily="34" charset="0"/>
              </a:rPr>
              <a:t>como</a:t>
            </a:r>
            <a:r>
              <a:rPr lang="en-US" sz="2000" dirty="0">
                <a:latin typeface="Myriad Pro" panose="020B0503030403020204" pitchFamily="34" charset="0"/>
              </a:rPr>
              <a:t> </a:t>
            </a:r>
            <a:r>
              <a:rPr lang="en-US" sz="2000" dirty="0" err="1">
                <a:latin typeface="Myriad Pro" panose="020B0503030403020204" pitchFamily="34" charset="0"/>
              </a:rPr>
              <a:t>otras</a:t>
            </a:r>
            <a:r>
              <a:rPr lang="en-US" sz="2000" dirty="0">
                <a:latin typeface="Myriad Pro" panose="020B0503030403020204" pitchFamily="34" charset="0"/>
              </a:rPr>
              <a:t> </a:t>
            </a:r>
            <a:r>
              <a:rPr lang="en-US" sz="2000" dirty="0" err="1">
                <a:latin typeface="Myriad Pro" panose="020B0503030403020204" pitchFamily="34" charset="0"/>
              </a:rPr>
              <a:t>opciones</a:t>
            </a:r>
            <a:r>
              <a:rPr lang="en-US" sz="2000" dirty="0">
                <a:latin typeface="Myriad Pro" panose="020B0503030403020204" pitchFamily="34" charset="0"/>
              </a:rPr>
              <a:t>, el </a:t>
            </a:r>
            <a:r>
              <a:rPr lang="en-US" sz="2000" dirty="0" err="1">
                <a:latin typeface="Myriad Pro" panose="020B0503030403020204" pitchFamily="34" charset="0"/>
              </a:rPr>
              <a:t>sistema</a:t>
            </a:r>
            <a:r>
              <a:rPr lang="en-US" sz="2000" dirty="0">
                <a:latin typeface="Myriad Pro" panose="020B0503030403020204" pitchFamily="34" charset="0"/>
              </a:rPr>
              <a:t> de </a:t>
            </a:r>
            <a:r>
              <a:rPr lang="en-US" sz="2000" dirty="0" err="1">
                <a:latin typeface="Myriad Pro" panose="020B0503030403020204" pitchFamily="34" charset="0"/>
              </a:rPr>
              <a:t>barandales</a:t>
            </a:r>
            <a:r>
              <a:rPr lang="en-US" sz="2000" dirty="0">
                <a:latin typeface="Myriad Pro" panose="020B0503030403020204" pitchFamily="34" charset="0"/>
              </a:rPr>
              <a:t> se </a:t>
            </a:r>
            <a:r>
              <a:rPr lang="en-US" sz="2000" dirty="0" err="1">
                <a:latin typeface="Myriad Pro" panose="020B0503030403020204" pitchFamily="34" charset="0"/>
              </a:rPr>
              <a:t>puede</a:t>
            </a:r>
            <a:r>
              <a:rPr lang="en-US" sz="2000" dirty="0">
                <a:latin typeface="Myriad Pro" panose="020B0503030403020204" pitchFamily="34" charset="0"/>
              </a:rPr>
              <a:t> </a:t>
            </a:r>
            <a:r>
              <a:rPr lang="en-US" sz="2000" dirty="0" err="1">
                <a:latin typeface="Myriad Pro" panose="020B0503030403020204" pitchFamily="34" charset="0"/>
              </a:rPr>
              <a:t>utilizar</a:t>
            </a:r>
            <a:r>
              <a:rPr lang="en-US" sz="2000" dirty="0">
                <a:latin typeface="Myriad Pro" panose="020B0503030403020204" pitchFamily="34" charset="0"/>
              </a:rPr>
              <a:t> </a:t>
            </a:r>
            <a:r>
              <a:rPr lang="en-US" sz="2000" dirty="0" err="1">
                <a:latin typeface="Myriad Pro" panose="020B0503030403020204" pitchFamily="34" charset="0"/>
              </a:rPr>
              <a:t>como</a:t>
            </a:r>
            <a:r>
              <a:rPr lang="en-US" sz="2000" dirty="0">
                <a:latin typeface="Myriad Pro" panose="020B0503030403020204" pitchFamily="34" charset="0"/>
              </a:rPr>
              <a:t> </a:t>
            </a:r>
            <a:r>
              <a:rPr lang="en-US" sz="2000" dirty="0" err="1">
                <a:latin typeface="Myriad Pro" panose="020B0503030403020204" pitchFamily="34" charset="0"/>
              </a:rPr>
              <a:t>protección</a:t>
            </a:r>
            <a:r>
              <a:rPr lang="en-US" sz="2000" dirty="0">
                <a:latin typeface="Myriad Pro" panose="020B0503030403020204" pitchFamily="34" charset="0"/>
              </a:rPr>
              <a:t> contra </a:t>
            </a:r>
            <a:r>
              <a:rPr lang="en-US" sz="2000" dirty="0" err="1">
                <a:latin typeface="Myriad Pro" panose="020B0503030403020204" pitchFamily="34" charset="0"/>
              </a:rPr>
              <a:t>caídas</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los </a:t>
            </a:r>
            <a:r>
              <a:rPr lang="en-US" sz="2000" dirty="0" err="1">
                <a:latin typeface="Myriad Pro" panose="020B0503030403020204" pitchFamily="34" charset="0"/>
              </a:rPr>
              <a:t>techos</a:t>
            </a:r>
            <a:r>
              <a:rPr lang="en-US" sz="2000" dirty="0">
                <a:latin typeface="Myriad Pro" panose="020B0503030403020204" pitchFamily="34" charset="0"/>
              </a:rPr>
              <a:t> </a:t>
            </a:r>
            <a:r>
              <a:rPr lang="en-US" sz="2000" dirty="0" err="1">
                <a:latin typeface="Myriad Pro" panose="020B0503030403020204" pitchFamily="34" charset="0"/>
              </a:rPr>
              <a:t>residenciales</a:t>
            </a:r>
            <a:r>
              <a:rPr lang="en-US" sz="2000" dirty="0">
                <a:latin typeface="Myriad Pro" panose="020B0503030403020204" pitchFamily="34" charset="0"/>
              </a:rPr>
              <a:t>.</a:t>
            </a:r>
          </a:p>
          <a:p>
            <a:endParaRPr lang="en-US" sz="2000" dirty="0">
              <a:latin typeface="Myriad Pro" panose="020B0503030403020204" pitchFamily="34" charset="0"/>
            </a:endParaRPr>
          </a:p>
          <a:p>
            <a:r>
              <a:rPr lang="en-US" sz="2000" dirty="0">
                <a:latin typeface="Myriad Pro" panose="020B0503030403020204" pitchFamily="34" charset="0"/>
              </a:rPr>
              <a:t>*</a:t>
            </a:r>
            <a:r>
              <a:rPr lang="en-US" sz="2000" dirty="0" err="1">
                <a:latin typeface="Myriad Pro" panose="020B0503030403020204" pitchFamily="34" charset="0"/>
              </a:rPr>
              <a:t>Recuerde</a:t>
            </a:r>
            <a:r>
              <a:rPr lang="en-US" sz="2000" dirty="0">
                <a:latin typeface="Myriad Pro" panose="020B0503030403020204" pitchFamily="34" charset="0"/>
              </a:rPr>
              <a:t> </a:t>
            </a:r>
            <a:r>
              <a:rPr lang="en-US" sz="2000" dirty="0" err="1">
                <a:latin typeface="Myriad Pro" panose="020B0503030403020204" pitchFamily="34" charset="0"/>
              </a:rPr>
              <a:t>siempre</a:t>
            </a:r>
            <a:r>
              <a:rPr lang="en-US" sz="2000" dirty="0">
                <a:latin typeface="Myriad Pro" panose="020B0503030403020204" pitchFamily="34" charset="0"/>
              </a:rPr>
              <a:t> </a:t>
            </a:r>
            <a:r>
              <a:rPr lang="en-US" sz="2000" dirty="0" err="1">
                <a:latin typeface="Myriad Pro" panose="020B0503030403020204" pitchFamily="34" charset="0"/>
              </a:rPr>
              <a:t>consultar</a:t>
            </a:r>
            <a:r>
              <a:rPr lang="en-US" sz="2000" dirty="0">
                <a:latin typeface="Myriad Pro" panose="020B0503030403020204" pitchFamily="34" charset="0"/>
              </a:rPr>
              <a:t> las </a:t>
            </a:r>
            <a:r>
              <a:rPr lang="en-US" sz="2000" dirty="0" err="1">
                <a:latin typeface="Myriad Pro" panose="020B0503030403020204" pitchFamily="34" charset="0"/>
              </a:rPr>
              <a:t>instrucciones</a:t>
            </a:r>
            <a:r>
              <a:rPr lang="en-US" sz="2000" dirty="0">
                <a:latin typeface="Myriad Pro" panose="020B0503030403020204" pitchFamily="34" charset="0"/>
              </a:rPr>
              <a:t> de </a:t>
            </a:r>
            <a:r>
              <a:rPr lang="en-US" sz="2000" dirty="0" err="1">
                <a:latin typeface="Myriad Pro" panose="020B0503030403020204" pitchFamily="34" charset="0"/>
              </a:rPr>
              <a:t>su</a:t>
            </a:r>
            <a:r>
              <a:rPr lang="en-US" sz="2000" dirty="0">
                <a:latin typeface="Myriad Pro" panose="020B0503030403020204" pitchFamily="34" charset="0"/>
              </a:rPr>
              <a:t> </a:t>
            </a:r>
            <a:r>
              <a:rPr lang="en-US" sz="2000" dirty="0" err="1">
                <a:latin typeface="Myriad Pro" panose="020B0503030403020204" pitchFamily="34" charset="0"/>
              </a:rPr>
              <a:t>fabricante</a:t>
            </a:r>
            <a:r>
              <a:rPr lang="en-US" sz="2000" dirty="0">
                <a:latin typeface="Myriad Pro" panose="020B0503030403020204" pitchFamily="34" charset="0"/>
              </a:rPr>
              <a:t>.</a:t>
            </a:r>
            <a:endParaRPr lang="en-US" sz="2000" i="1" dirty="0">
              <a:latin typeface="Myriad Pro" panose="020B0503030403020204" pitchFamily="34" charset="0"/>
            </a:endParaRPr>
          </a:p>
        </p:txBody>
      </p:sp>
      <p:sp>
        <p:nvSpPr>
          <p:cNvPr id="8" name="TextBox 7"/>
          <p:cNvSpPr txBox="1"/>
          <p:nvPr/>
        </p:nvSpPr>
        <p:spPr>
          <a:xfrm>
            <a:off x="202629"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Sistemas y Dispositivos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665083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29199" cy="593933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5F07634-62E6-87BB-CDE9-2CDB7842DD6B}"/>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Barandales</a:t>
            </a:r>
            <a:endParaRPr lang="en-US" sz="3200" dirty="0">
              <a:latin typeface="Myriad Pro" panose="020B0503030403020204"/>
            </a:endParaRPr>
          </a:p>
        </p:txBody>
      </p:sp>
      <p:sp>
        <p:nvSpPr>
          <p:cNvPr id="3" name="TextBox 2"/>
          <p:cNvSpPr txBox="1"/>
          <p:nvPr/>
        </p:nvSpPr>
        <p:spPr>
          <a:xfrm>
            <a:off x="5701763" y="983493"/>
            <a:ext cx="6317673" cy="4924425"/>
          </a:xfrm>
          <a:prstGeom prst="rect">
            <a:avLst/>
          </a:prstGeom>
          <a:noFill/>
        </p:spPr>
        <p:txBody>
          <a:bodyPr wrap="square" rtlCol="0">
            <a:spAutoFit/>
          </a:bodyPr>
          <a:lstStyle/>
          <a:p>
            <a:r>
              <a:rPr lang="en-US" dirty="0">
                <a:latin typeface="Myriad Pro" panose="020B0503030403020204" pitchFamily="34" charset="0"/>
              </a:rPr>
              <a:t>Los </a:t>
            </a:r>
            <a:r>
              <a:rPr lang="en-US" dirty="0" err="1">
                <a:latin typeface="Myriad Pro" panose="020B0503030403020204" pitchFamily="34" charset="0"/>
              </a:rPr>
              <a:t>barandales</a:t>
            </a:r>
            <a:r>
              <a:rPr lang="en-US" dirty="0">
                <a:latin typeface="Myriad Pro" panose="020B0503030403020204" pitchFamily="34" charset="0"/>
              </a:rPr>
              <a:t> </a:t>
            </a:r>
            <a:r>
              <a:rPr lang="en-US" dirty="0" err="1">
                <a:latin typeface="Myriad Pro" panose="020B0503030403020204" pitchFamily="34" charset="0"/>
              </a:rPr>
              <a:t>frente</a:t>
            </a:r>
            <a:r>
              <a:rPr lang="en-US" dirty="0">
                <a:latin typeface="Myriad Pro" panose="020B0503030403020204" pitchFamily="34" charset="0"/>
              </a:rPr>
              <a:t> a </a:t>
            </a:r>
            <a:r>
              <a:rPr lang="en-US" dirty="0" err="1">
                <a:latin typeface="Myriad Pro" panose="020B0503030403020204" pitchFamily="34" charset="0"/>
              </a:rPr>
              <a:t>otras</a:t>
            </a:r>
            <a:r>
              <a:rPr lang="en-US" dirty="0">
                <a:latin typeface="Myriad Pro" panose="020B0503030403020204" pitchFamily="34" charset="0"/>
              </a:rPr>
              <a:t> </a:t>
            </a:r>
            <a:r>
              <a:rPr lang="en-US" dirty="0" err="1">
                <a:latin typeface="Myriad Pro" panose="020B0503030403020204" pitchFamily="34" charset="0"/>
              </a:rPr>
              <a:t>opciones</a:t>
            </a:r>
            <a:r>
              <a:rPr lang="en-US" dirty="0">
                <a:latin typeface="Myriad Pro" panose="020B0503030403020204" pitchFamily="34" charset="0"/>
              </a:rPr>
              <a:t>, </a:t>
            </a:r>
            <a:r>
              <a:rPr lang="en-US" dirty="0" err="1">
                <a:latin typeface="Myriad Pro" panose="020B0503030403020204" pitchFamily="34" charset="0"/>
              </a:rPr>
              <a:t>si</a:t>
            </a:r>
            <a:r>
              <a:rPr lang="en-US" dirty="0">
                <a:latin typeface="Myriad Pro" panose="020B0503030403020204" pitchFamily="34" charset="0"/>
              </a:rPr>
              <a:t> se </a:t>
            </a:r>
            <a:r>
              <a:rPr lang="en-US" dirty="0" err="1">
                <a:latin typeface="Myriad Pro" panose="020B0503030403020204" pitchFamily="34" charset="0"/>
              </a:rPr>
              <a:t>instalan</a:t>
            </a:r>
            <a:r>
              <a:rPr lang="en-US" dirty="0">
                <a:latin typeface="Myriad Pro" panose="020B0503030403020204" pitchFamily="34" charset="0"/>
              </a:rPr>
              <a:t> </a:t>
            </a:r>
            <a:r>
              <a:rPr lang="en-US" dirty="0" err="1">
                <a:latin typeface="Myriad Pro" panose="020B0503030403020204" pitchFamily="34" charset="0"/>
              </a:rPr>
              <a:t>correctamente</a:t>
            </a:r>
            <a:r>
              <a:rPr lang="en-US" dirty="0">
                <a:latin typeface="Myriad Pro" panose="020B0503030403020204" pitchFamily="34" charset="0"/>
              </a:rPr>
              <a:t>, </a:t>
            </a:r>
            <a:r>
              <a:rPr lang="en-US" dirty="0" err="1">
                <a:latin typeface="Myriad Pro" panose="020B0503030403020204" pitchFamily="34" charset="0"/>
              </a:rPr>
              <a:t>reducen</a:t>
            </a:r>
            <a:r>
              <a:rPr lang="en-US" dirty="0">
                <a:latin typeface="Myriad Pro" panose="020B0503030403020204" pitchFamily="34" charset="0"/>
              </a:rPr>
              <a:t> la </a:t>
            </a:r>
            <a:r>
              <a:rPr lang="en-US" dirty="0" err="1">
                <a:latin typeface="Myriad Pro" panose="020B0503030403020204" pitchFamily="34" charset="0"/>
              </a:rPr>
              <a:t>cantidad</a:t>
            </a:r>
            <a:r>
              <a:rPr lang="en-US" dirty="0">
                <a:latin typeface="Myriad Pro" panose="020B0503030403020204" pitchFamily="34" charset="0"/>
              </a:rPr>
              <a:t> de </a:t>
            </a:r>
            <a:r>
              <a:rPr lang="en-US" dirty="0" err="1">
                <a:latin typeface="Myriad Pro" panose="020B0503030403020204" pitchFamily="34" charset="0"/>
              </a:rPr>
              <a:t>errores</a:t>
            </a:r>
            <a:r>
              <a:rPr lang="en-US" dirty="0">
                <a:latin typeface="Myriad Pro" panose="020B0503030403020204" pitchFamily="34" charset="0"/>
              </a:rPr>
              <a:t> </a:t>
            </a:r>
            <a:r>
              <a:rPr lang="en-US" dirty="0" err="1">
                <a:latin typeface="Myriad Pro" panose="020B0503030403020204" pitchFamily="34" charset="0"/>
              </a:rPr>
              <a:t>humanos</a:t>
            </a:r>
            <a:r>
              <a:rPr lang="en-US" dirty="0">
                <a:latin typeface="Myriad Pro" panose="020B0503030403020204" pitchFamily="34" charset="0"/>
              </a:rPr>
              <a:t>, </a:t>
            </a:r>
            <a:r>
              <a:rPr lang="en-US" dirty="0" err="1">
                <a:latin typeface="Myriad Pro" panose="020B0503030403020204" pitchFamily="34" charset="0"/>
              </a:rPr>
              <a:t>inherentes</a:t>
            </a:r>
            <a:r>
              <a:rPr lang="en-US" dirty="0">
                <a:latin typeface="Myriad Pro" panose="020B0503030403020204" pitchFamily="34" charset="0"/>
              </a:rPr>
              <a:t> a </a:t>
            </a:r>
            <a:r>
              <a:rPr lang="en-US" dirty="0" err="1">
                <a:latin typeface="Myriad Pro" panose="020B0503030403020204" pitchFamily="34" charset="0"/>
              </a:rPr>
              <a:t>otros</a:t>
            </a:r>
            <a:r>
              <a:rPr lang="en-US" dirty="0">
                <a:latin typeface="Myriad Pro" panose="020B0503030403020204" pitchFamily="34" charset="0"/>
              </a:rPr>
              <a:t> </a:t>
            </a:r>
            <a:r>
              <a:rPr lang="en-US" dirty="0" err="1">
                <a:latin typeface="Myriad Pro" panose="020B0503030403020204" pitchFamily="34" charset="0"/>
              </a:rPr>
              <a:t>sistemas</a:t>
            </a:r>
            <a:r>
              <a:rPr lang="en-US" dirty="0">
                <a:latin typeface="Myriad Pro" panose="020B0503030403020204" pitchFamily="34" charset="0"/>
              </a:rPr>
              <a:t>.</a:t>
            </a:r>
          </a:p>
          <a:p>
            <a:endParaRPr lang="en-US" dirty="0">
              <a:latin typeface="Myriad Pro" panose="020B0503030403020204" pitchFamily="34" charset="0"/>
            </a:endParaRPr>
          </a:p>
          <a:p>
            <a:r>
              <a:rPr lang="en-US" dirty="0">
                <a:latin typeface="Myriad Pro" panose="020B0503030403020204" pitchFamily="34" charset="0"/>
              </a:rPr>
              <a:t>Las </a:t>
            </a:r>
            <a:r>
              <a:rPr lang="en-US" dirty="0" err="1">
                <a:latin typeface="Myriad Pro" panose="020B0503030403020204" pitchFamily="34" charset="0"/>
              </a:rPr>
              <a:t>piezas</a:t>
            </a:r>
            <a:r>
              <a:rPr lang="en-US" dirty="0">
                <a:latin typeface="Myriad Pro" panose="020B0503030403020204" pitchFamily="34" charset="0"/>
              </a:rPr>
              <a:t> </a:t>
            </a:r>
            <a:r>
              <a:rPr lang="en-US" dirty="0" err="1">
                <a:latin typeface="Myriad Pro" panose="020B0503030403020204" pitchFamily="34" charset="0"/>
              </a:rPr>
              <a:t>incluyen</a:t>
            </a:r>
            <a:r>
              <a:rPr lang="en-US" dirty="0">
                <a:latin typeface="Myriad Pro" panose="020B0503030403020204" pitchFamily="34" charset="0"/>
              </a:rPr>
              <a:t> lo </a:t>
            </a:r>
            <a:r>
              <a:rPr lang="en-US" dirty="0" err="1">
                <a:latin typeface="Myriad Pro" panose="020B0503030403020204" pitchFamily="34" charset="0"/>
              </a:rPr>
              <a:t>siguiente</a:t>
            </a:r>
            <a:r>
              <a:rPr lang="en-US" dirty="0">
                <a:latin typeface="Myriad Pro" panose="020B0503030403020204" pitchFamily="34" charset="0"/>
              </a:rPr>
              <a:t>:</a:t>
            </a:r>
          </a:p>
          <a:p>
            <a:pPr marL="342900" indent="-342900">
              <a:buFont typeface="Arial" panose="020B0604020202020204" pitchFamily="34" charset="0"/>
              <a:buChar char="•"/>
            </a:pPr>
            <a:r>
              <a:rPr lang="en-US" dirty="0" err="1">
                <a:latin typeface="Myriad Pro" panose="020B0503030403020204" pitchFamily="34" charset="0"/>
              </a:rPr>
              <a:t>Barandal</a:t>
            </a:r>
            <a:r>
              <a:rPr lang="en-US" dirty="0">
                <a:latin typeface="Myriad Pro" panose="020B0503030403020204" pitchFamily="34" charset="0"/>
              </a:rPr>
              <a:t> superior</a:t>
            </a:r>
          </a:p>
          <a:p>
            <a:pPr marL="342900" indent="-342900">
              <a:buFont typeface="Arial" panose="020B0604020202020204" pitchFamily="34" charset="0"/>
              <a:buChar char="•"/>
            </a:pPr>
            <a:r>
              <a:rPr lang="en-US" dirty="0" err="1">
                <a:latin typeface="Myriad Pro" panose="020B0503030403020204" pitchFamily="34" charset="0"/>
              </a:rPr>
              <a:t>Barandal</a:t>
            </a:r>
            <a:r>
              <a:rPr lang="en-US" dirty="0">
                <a:latin typeface="Myriad Pro" panose="020B0503030403020204" pitchFamily="34" charset="0"/>
              </a:rPr>
              <a:t> </a:t>
            </a:r>
            <a:r>
              <a:rPr lang="en-US" dirty="0" err="1">
                <a:latin typeface="Myriad Pro" panose="020B0503030403020204" pitchFamily="34" charset="0"/>
              </a:rPr>
              <a:t>intermedio</a:t>
            </a:r>
            <a:r>
              <a:rPr lang="en-US" dirty="0">
                <a:latin typeface="Myriad Pro" panose="020B0503030403020204" pitchFamily="34" charset="0"/>
              </a:rPr>
              <a:t>, </a:t>
            </a:r>
            <a:r>
              <a:rPr lang="en-US" dirty="0" err="1">
                <a:latin typeface="Myriad Pro" panose="020B0503030403020204" pitchFamily="34" charset="0"/>
              </a:rPr>
              <a:t>pantallas</a:t>
            </a:r>
            <a:r>
              <a:rPr lang="en-US" dirty="0">
                <a:latin typeface="Myriad Pro" panose="020B0503030403020204" pitchFamily="34" charset="0"/>
              </a:rPr>
              <a:t>, </a:t>
            </a:r>
            <a:r>
              <a:rPr lang="en-US" dirty="0" err="1">
                <a:latin typeface="Myriad Pro" panose="020B0503030403020204" pitchFamily="34" charset="0"/>
              </a:rPr>
              <a:t>malla</a:t>
            </a:r>
            <a:r>
              <a:rPr lang="en-US" dirty="0">
                <a:latin typeface="Myriad Pro" panose="020B0503030403020204" pitchFamily="34" charset="0"/>
              </a:rPr>
              <a:t>, </a:t>
            </a:r>
            <a:r>
              <a:rPr lang="en-US" dirty="0" err="1">
                <a:latin typeface="Myriad Pro" panose="020B0503030403020204" pitchFamily="34" charset="0"/>
              </a:rPr>
              <a:t>piezas</a:t>
            </a:r>
            <a:r>
              <a:rPr lang="en-US" dirty="0">
                <a:latin typeface="Myriad Pro" panose="020B0503030403020204" pitchFamily="34" charset="0"/>
              </a:rPr>
              <a:t> </a:t>
            </a:r>
            <a:r>
              <a:rPr lang="en-US" dirty="0" err="1">
                <a:latin typeface="Myriad Pro" panose="020B0503030403020204" pitchFamily="34" charset="0"/>
              </a:rPr>
              <a:t>verticales</a:t>
            </a:r>
            <a:r>
              <a:rPr lang="en-US" dirty="0">
                <a:latin typeface="Myriad Pro" panose="020B0503030403020204" pitchFamily="34" charset="0"/>
              </a:rPr>
              <a:t> </a:t>
            </a:r>
            <a:r>
              <a:rPr lang="en-US" dirty="0" err="1">
                <a:latin typeface="Myriad Pro" panose="020B0503030403020204" pitchFamily="34" charset="0"/>
              </a:rPr>
              <a:t>intermedias</a:t>
            </a:r>
            <a:r>
              <a:rPr lang="en-US" dirty="0">
                <a:latin typeface="Myriad Pro" panose="020B0503030403020204" pitchFamily="34" charset="0"/>
              </a:rPr>
              <a:t>, etc.</a:t>
            </a:r>
          </a:p>
          <a:p>
            <a:endParaRPr lang="en-US" dirty="0">
              <a:latin typeface="Myriad Pro" panose="020B0503030403020204" pitchFamily="34" charset="0"/>
            </a:endParaRPr>
          </a:p>
          <a:p>
            <a:r>
              <a:rPr lang="en-US" dirty="0" err="1">
                <a:latin typeface="Myriad Pro" panose="020B0503030403020204" pitchFamily="34" charset="0"/>
              </a:rPr>
              <a:t>También</a:t>
            </a:r>
            <a:r>
              <a:rPr lang="en-US" dirty="0">
                <a:latin typeface="Myriad Pro" panose="020B0503030403020204" pitchFamily="34" charset="0"/>
              </a:rPr>
              <a:t> se </a:t>
            </a:r>
            <a:r>
              <a:rPr lang="en-US" dirty="0" err="1">
                <a:latin typeface="Myriad Pro" panose="020B0503030403020204" pitchFamily="34" charset="0"/>
              </a:rPr>
              <a:t>pueden</a:t>
            </a:r>
            <a:r>
              <a:rPr lang="en-US" dirty="0">
                <a:latin typeface="Myriad Pro" panose="020B0503030403020204" pitchFamily="34" charset="0"/>
              </a:rPr>
              <a:t> </a:t>
            </a:r>
            <a:r>
              <a:rPr lang="en-US" dirty="0" err="1">
                <a:latin typeface="Myriad Pro" panose="020B0503030403020204" pitchFamily="34" charset="0"/>
              </a:rPr>
              <a:t>combinar</a:t>
            </a:r>
            <a:r>
              <a:rPr lang="en-US" dirty="0">
                <a:latin typeface="Myriad Pro" panose="020B0503030403020204" pitchFamily="34" charset="0"/>
              </a:rPr>
              <a:t> con </a:t>
            </a:r>
            <a:r>
              <a:rPr lang="en-US" dirty="0" err="1">
                <a:latin typeface="Myriad Pro" panose="020B0503030403020204" pitchFamily="34" charset="0"/>
              </a:rPr>
              <a:t>rodapiés</a:t>
            </a:r>
            <a:r>
              <a:rPr lang="en-US" dirty="0">
                <a:latin typeface="Myriad Pro" panose="020B0503030403020204" pitchFamily="34" charset="0"/>
              </a:rPr>
              <a:t> para la </a:t>
            </a:r>
            <a:r>
              <a:rPr lang="en-US" dirty="0" err="1">
                <a:latin typeface="Myriad Pro" panose="020B0503030403020204" pitchFamily="34" charset="0"/>
              </a:rPr>
              <a:t>protección</a:t>
            </a:r>
            <a:r>
              <a:rPr lang="en-US" dirty="0">
                <a:latin typeface="Myriad Pro" panose="020B0503030403020204" pitchFamily="34" charset="0"/>
              </a:rPr>
              <a:t> contra la </a:t>
            </a:r>
            <a:r>
              <a:rPr lang="en-US" dirty="0" err="1">
                <a:latin typeface="Myriad Pro" panose="020B0503030403020204" pitchFamily="34" charset="0"/>
              </a:rPr>
              <a:t>caída</a:t>
            </a:r>
            <a:r>
              <a:rPr lang="en-US" dirty="0">
                <a:latin typeface="Myriad Pro" panose="020B0503030403020204" pitchFamily="34" charset="0"/>
              </a:rPr>
              <a:t> de </a:t>
            </a:r>
            <a:r>
              <a:rPr lang="en-US" dirty="0" err="1">
                <a:latin typeface="Myriad Pro" panose="020B0503030403020204" pitchFamily="34" charset="0"/>
              </a:rPr>
              <a:t>objetos</a:t>
            </a:r>
            <a:r>
              <a:rPr lang="en-US" dirty="0">
                <a:latin typeface="Myriad Pro" panose="020B0503030403020204" pitchFamily="34" charset="0"/>
              </a:rPr>
              <a:t>.</a:t>
            </a:r>
          </a:p>
          <a:p>
            <a:r>
              <a:rPr lang="en-US" dirty="0">
                <a:latin typeface="Myriad Pro" panose="020B0503030403020204" pitchFamily="34" charset="0"/>
              </a:rPr>
              <a:t>Para </a:t>
            </a:r>
            <a:r>
              <a:rPr lang="en-US" dirty="0" err="1">
                <a:latin typeface="Myriad Pro" panose="020B0503030403020204" pitchFamily="34" charset="0"/>
              </a:rPr>
              <a:t>obtener</a:t>
            </a:r>
            <a:r>
              <a:rPr lang="en-US" dirty="0">
                <a:latin typeface="Myriad Pro" panose="020B0503030403020204" pitchFamily="34" charset="0"/>
              </a:rPr>
              <a:t> </a:t>
            </a:r>
            <a:r>
              <a:rPr lang="en-US" dirty="0" err="1">
                <a:latin typeface="Myriad Pro" panose="020B0503030403020204" pitchFamily="34" charset="0"/>
              </a:rPr>
              <a:t>más</a:t>
            </a:r>
            <a:r>
              <a:rPr lang="en-US" dirty="0">
                <a:latin typeface="Myriad Pro" panose="020B0503030403020204" pitchFamily="34" charset="0"/>
              </a:rPr>
              <a:t> </a:t>
            </a:r>
            <a:r>
              <a:rPr lang="en-US" dirty="0" err="1">
                <a:latin typeface="Myriad Pro" panose="020B0503030403020204" pitchFamily="34" charset="0"/>
              </a:rPr>
              <a:t>información</a:t>
            </a:r>
            <a:r>
              <a:rPr lang="en-US" dirty="0">
                <a:latin typeface="Myriad Pro" panose="020B0503030403020204" pitchFamily="34" charset="0"/>
              </a:rPr>
              <a:t>, </a:t>
            </a:r>
            <a:r>
              <a:rPr lang="en-US" dirty="0" err="1">
                <a:latin typeface="Myriad Pro" panose="020B0503030403020204" pitchFamily="34" charset="0"/>
              </a:rPr>
              <a:t>haga</a:t>
            </a:r>
            <a:r>
              <a:rPr lang="en-US" dirty="0">
                <a:latin typeface="Myriad Pro" panose="020B0503030403020204" pitchFamily="34" charset="0"/>
              </a:rPr>
              <a:t> </a:t>
            </a:r>
            <a:r>
              <a:rPr lang="en-US" dirty="0" err="1">
                <a:latin typeface="Myriad Pro" panose="020B0503030403020204" pitchFamily="34" charset="0"/>
              </a:rPr>
              <a:t>clic</a:t>
            </a:r>
            <a:r>
              <a:rPr lang="en-US" dirty="0">
                <a:latin typeface="Myriad Pro" panose="020B0503030403020204" pitchFamily="34" charset="0"/>
              </a:rPr>
              <a:t> </a:t>
            </a:r>
            <a:r>
              <a:rPr lang="en-US" dirty="0" err="1">
                <a:latin typeface="Myriad Pro" panose="020B0503030403020204" pitchFamily="34" charset="0"/>
              </a:rPr>
              <a:t>en</a:t>
            </a:r>
            <a:r>
              <a:rPr lang="en-US" dirty="0">
                <a:latin typeface="Myriad Pro" panose="020B0503030403020204" pitchFamily="34" charset="0"/>
              </a:rPr>
              <a:t> </a:t>
            </a:r>
            <a:r>
              <a:rPr lang="en-US" dirty="0" err="1">
                <a:latin typeface="Myriad Pro" panose="020B0503030403020204" pitchFamily="34" charset="0"/>
              </a:rPr>
              <a:t>los</a:t>
            </a:r>
            <a:r>
              <a:rPr lang="en-US" dirty="0">
                <a:latin typeface="Myriad Pro" panose="020B0503030403020204" pitchFamily="34" charset="0"/>
              </a:rPr>
              <a:t> enlaces.</a:t>
            </a:r>
          </a:p>
          <a:p>
            <a:endParaRPr lang="en-US" dirty="0">
              <a:latin typeface="Myriad Pro" panose="020B0503030403020204" pitchFamily="34" charset="0"/>
            </a:endParaRPr>
          </a:p>
          <a:p>
            <a:r>
              <a:rPr lang="en-US" b="1" i="1" dirty="0">
                <a:latin typeface="Myriad Pro" panose="020B0503030403020204" pitchFamily="34" charset="0"/>
                <a:hlinkClick r:id="rId4"/>
              </a:rPr>
              <a:t>Construcción (Ficha Técnica)</a:t>
            </a:r>
            <a:endParaRPr lang="en-US" b="1" i="1" dirty="0">
              <a:latin typeface="Myriad Pro" panose="020B0503030403020204" pitchFamily="34" charset="0"/>
            </a:endParaRPr>
          </a:p>
          <a:p>
            <a:endParaRPr lang="en-US" b="1" i="1" dirty="0">
              <a:latin typeface="Myriad Pro" panose="020B0503030403020204" pitchFamily="34" charset="0"/>
            </a:endParaRPr>
          </a:p>
          <a:p>
            <a:r>
              <a:rPr lang="en-US" b="1" i="1" dirty="0">
                <a:latin typeface="Myriad Pro" panose="020B0503030403020204" pitchFamily="34" charset="0"/>
                <a:hlinkClick r:id="rId5"/>
              </a:rPr>
              <a:t>Requisitos de Barandales en la División 3, Subdivisión M, Protección contra </a:t>
            </a:r>
            <a:r>
              <a:rPr lang="en-US" b="1" i="1" dirty="0" err="1">
                <a:latin typeface="Myriad Pro" panose="020B0503030403020204" pitchFamily="34" charset="0"/>
                <a:hlinkClick r:id="rId5"/>
              </a:rPr>
              <a:t>Caídas</a:t>
            </a:r>
            <a:endParaRPr lang="en-US" b="1" i="1" dirty="0">
              <a:latin typeface="Myriad Pro" panose="020B0503030403020204" pitchFamily="34" charset="0"/>
            </a:endParaRPr>
          </a:p>
        </p:txBody>
      </p:sp>
      <p:sp>
        <p:nvSpPr>
          <p:cNvPr id="8" name="TextBox 7"/>
          <p:cNvSpPr txBox="1"/>
          <p:nvPr/>
        </p:nvSpPr>
        <p:spPr>
          <a:xfrm>
            <a:off x="202629"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Sistemas y Dispositivos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2063158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Introducción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pic>
        <p:nvPicPr>
          <p:cNvPr id="4" name="Online Media 3" descr="Creación de una póliza de seguridad para una empresa de techado | Protección contra caídas,">
            <a:hlinkClick r:id="" action="ppaction://media"/>
            <a:extLst>
              <a:ext uri="{FF2B5EF4-FFF2-40B4-BE49-F238E27FC236}">
                <a16:creationId xmlns:a16="http://schemas.microsoft.com/office/drawing/2014/main" id="{AA9009C8-9105-E938-EEA4-C5849378EAB3}"/>
              </a:ext>
            </a:extLst>
          </p:cNvPr>
          <p:cNvPicPr>
            <a:picLocks noRot="1" noChangeAspect="1"/>
          </p:cNvPicPr>
          <p:nvPr>
            <a:videoFile r:link="rId1"/>
          </p:nvPr>
        </p:nvPicPr>
        <p:blipFill>
          <a:blip r:embed="rId5"/>
          <a:stretch>
            <a:fillRect/>
          </a:stretch>
        </p:blipFill>
        <p:spPr>
          <a:xfrm>
            <a:off x="875817" y="0"/>
            <a:ext cx="10440365" cy="5872705"/>
          </a:xfrm>
          <a:prstGeom prst="rect">
            <a:avLst/>
          </a:prstGeom>
        </p:spPr>
      </p:pic>
    </p:spTree>
    <p:extLst>
      <p:ext uri="{BB962C8B-B14F-4D97-AF65-F5344CB8AC3E}">
        <p14:creationId xmlns:p14="http://schemas.microsoft.com/office/powerpoint/2010/main" val="206149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Online Media 2" descr="Video Monitor de seguridad">
            <a:hlinkClick r:id="" action="ppaction://media"/>
            <a:extLst>
              <a:ext uri="{FF2B5EF4-FFF2-40B4-BE49-F238E27FC236}">
                <a16:creationId xmlns:a16="http://schemas.microsoft.com/office/drawing/2014/main" id="{BDB64FC0-AB50-A33F-0660-231849B66048}"/>
              </a:ext>
            </a:extLst>
          </p:cNvPr>
          <p:cNvPicPr>
            <a:picLocks noRot="1" noChangeAspect="1"/>
          </p:cNvPicPr>
          <p:nvPr>
            <a:videoFile r:link="rId1"/>
          </p:nvPr>
        </p:nvPicPr>
        <p:blipFill>
          <a:blip r:embed="rId4"/>
          <a:stretch>
            <a:fillRect/>
          </a:stretch>
        </p:blipFill>
        <p:spPr>
          <a:xfrm>
            <a:off x="896395" y="5214"/>
            <a:ext cx="10399209" cy="5849555"/>
          </a:xfrm>
          <a:prstGeom prst="rect">
            <a:avLst/>
          </a:prstGeom>
        </p:spPr>
      </p:pic>
      <p:sp>
        <p:nvSpPr>
          <p:cNvPr id="13" name="TextBox 12"/>
          <p:cNvSpPr txBox="1"/>
          <p:nvPr/>
        </p:nvSpPr>
        <p:spPr>
          <a:xfrm>
            <a:off x="202629" y="6027002"/>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a:t>
            </a:r>
            <a:r>
              <a:rPr lang="es-ES_tradnl"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TECHOS:</a:t>
            </a:r>
            <a:r>
              <a:rPr lang="es-ES_tradnl" sz="2400" i="1" dirty="0" err="1">
                <a:solidFill>
                  <a:schemeClr val="bg1"/>
                </a:solidFill>
                <a:latin typeface="Verdana" panose="020B0604030504040204" pitchFamily="34" charset="0"/>
                <a:ea typeface="Verdana" panose="020B0604030504040204" pitchFamily="34" charset="0"/>
                <a:cs typeface="Verdana" panose="020B0604030504040204" pitchFamily="34" charset="0"/>
              </a:rPr>
              <a:t>Sistemas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y Dispositivos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354905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29200" cy="5939333"/>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746475DD-DA79-87E6-A48E-56371EB0AEFF}"/>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Monitoreo</a:t>
            </a:r>
            <a:r>
              <a:rPr lang="en-US" sz="3200" dirty="0">
                <a:latin typeface="Myriad Pro" panose="020B0503030403020204"/>
              </a:rPr>
              <a:t> de </a:t>
            </a:r>
            <a:r>
              <a:rPr lang="en-US" sz="3200" dirty="0" err="1">
                <a:latin typeface="Myriad Pro" panose="020B0503030403020204"/>
              </a:rPr>
              <a:t>Seguridad</a:t>
            </a:r>
            <a:endParaRPr lang="en-US" sz="3200" dirty="0">
              <a:latin typeface="Myriad Pro" panose="020B0503030403020204"/>
            </a:endParaRPr>
          </a:p>
        </p:txBody>
      </p:sp>
      <p:sp>
        <p:nvSpPr>
          <p:cNvPr id="3" name="TextBox 2"/>
          <p:cNvSpPr txBox="1"/>
          <p:nvPr/>
        </p:nvSpPr>
        <p:spPr>
          <a:xfrm>
            <a:off x="5701763" y="1019400"/>
            <a:ext cx="6317673" cy="4401205"/>
          </a:xfrm>
          <a:prstGeom prst="rect">
            <a:avLst/>
          </a:prstGeom>
          <a:noFill/>
        </p:spPr>
        <p:txBody>
          <a:bodyPr wrap="square" rtlCol="0">
            <a:spAutoFit/>
          </a:bodyPr>
          <a:lstStyle/>
          <a:p>
            <a:r>
              <a:rPr lang="en-US" sz="2000" dirty="0">
                <a:latin typeface="Myriad Pro" panose="020B0503030403020204" pitchFamily="34" charset="0"/>
              </a:rPr>
              <a:t>Los </a:t>
            </a:r>
            <a:r>
              <a:rPr lang="en-US" sz="2000" dirty="0" err="1">
                <a:latin typeface="Myriad Pro" panose="020B0503030403020204" pitchFamily="34" charset="0"/>
              </a:rPr>
              <a:t>sistemas</a:t>
            </a:r>
            <a:r>
              <a:rPr lang="en-US" sz="2000" dirty="0">
                <a:latin typeface="Myriad Pro" panose="020B0503030403020204" pitchFamily="34" charset="0"/>
              </a:rPr>
              <a:t> de </a:t>
            </a:r>
            <a:r>
              <a:rPr lang="en-US" sz="2000" dirty="0" err="1">
                <a:latin typeface="Myriad Pro" panose="020B0503030403020204" pitchFamily="34" charset="0"/>
              </a:rPr>
              <a:t>monitoreo</a:t>
            </a:r>
            <a:r>
              <a:rPr lang="en-US" sz="2000" dirty="0">
                <a:latin typeface="Myriad Pro" panose="020B0503030403020204" pitchFamily="34" charset="0"/>
              </a:rPr>
              <a:t> de </a:t>
            </a:r>
            <a:r>
              <a:rPr lang="en-US" sz="2000" dirty="0" err="1">
                <a:latin typeface="Myriad Pro" panose="020B0503030403020204" pitchFamily="34" charset="0"/>
              </a:rPr>
              <a:t>seguridad</a:t>
            </a:r>
            <a:r>
              <a:rPr lang="en-US" sz="2000" dirty="0">
                <a:latin typeface="Myriad Pro" panose="020B0503030403020204" pitchFamily="34" charset="0"/>
              </a:rPr>
              <a:t> para </a:t>
            </a:r>
            <a:r>
              <a:rPr lang="en-US" sz="2000" dirty="0" err="1">
                <a:latin typeface="Myriad Pro" panose="020B0503030403020204" pitchFamily="34" charset="0"/>
              </a:rPr>
              <a:t>realizar</a:t>
            </a:r>
            <a:r>
              <a:rPr lang="en-US" sz="2000" dirty="0">
                <a:latin typeface="Myriad Pro" panose="020B0503030403020204" pitchFamily="34" charset="0"/>
              </a:rPr>
              <a:t> </a:t>
            </a:r>
            <a:r>
              <a:rPr lang="en-US" sz="2000" dirty="0" err="1">
                <a:latin typeface="Myriad Pro" panose="020B0503030403020204" pitchFamily="34" charset="0"/>
              </a:rPr>
              <a:t>trabajos</a:t>
            </a:r>
            <a:r>
              <a:rPr lang="en-US" sz="2000" dirty="0">
                <a:latin typeface="Myriad Pro" panose="020B0503030403020204" pitchFamily="34" charset="0"/>
              </a:rPr>
              <a:t> de </a:t>
            </a:r>
            <a:r>
              <a:rPr lang="en-US" sz="2000" dirty="0" err="1">
                <a:latin typeface="Myriad Pro" panose="020B0503030403020204" pitchFamily="34" charset="0"/>
              </a:rPr>
              <a:t>techado</a:t>
            </a:r>
            <a:r>
              <a:rPr lang="en-US" sz="2000" dirty="0">
                <a:latin typeface="Myriad Pro" panose="020B0503030403020204" pitchFamily="34" charset="0"/>
              </a:rPr>
              <a:t> solo se </a:t>
            </a:r>
            <a:r>
              <a:rPr lang="en-US" sz="2000" dirty="0" err="1">
                <a:latin typeface="Myriad Pro" panose="020B0503030403020204" pitchFamily="34" charset="0"/>
              </a:rPr>
              <a:t>pueden</a:t>
            </a:r>
            <a:r>
              <a:rPr lang="en-US" sz="2000" dirty="0">
                <a:latin typeface="Myriad Pro" panose="020B0503030403020204" pitchFamily="34" charset="0"/>
              </a:rPr>
              <a:t> </a:t>
            </a:r>
            <a:r>
              <a:rPr lang="en-US" sz="2000" dirty="0" err="1">
                <a:latin typeface="Myriad Pro" panose="020B0503030403020204" pitchFamily="34" charset="0"/>
              </a:rPr>
              <a:t>utilizar</a:t>
            </a:r>
            <a:r>
              <a:rPr lang="en-US" sz="2000" dirty="0">
                <a:latin typeface="Myriad Pro" panose="020B0503030403020204" pitchFamily="34" charset="0"/>
              </a:rPr>
              <a:t> para </a:t>
            </a:r>
            <a:r>
              <a:rPr lang="en-US" sz="2000" dirty="0" err="1">
                <a:latin typeface="Myriad Pro" panose="020B0503030403020204" pitchFamily="34" charset="0"/>
              </a:rPr>
              <a:t>proteger</a:t>
            </a:r>
            <a:r>
              <a:rPr lang="en-US" sz="2000" dirty="0">
                <a:latin typeface="Myriad Pro" panose="020B0503030403020204" pitchFamily="34" charset="0"/>
              </a:rPr>
              <a:t> a los </a:t>
            </a:r>
            <a:r>
              <a:rPr lang="en-US" sz="2000" dirty="0" err="1">
                <a:latin typeface="Myriad Pro" panose="020B0503030403020204" pitchFamily="34" charset="0"/>
              </a:rPr>
              <a:t>empleados</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techos</a:t>
            </a:r>
            <a:r>
              <a:rPr lang="en-US" sz="2000" dirty="0">
                <a:latin typeface="Myriad Pro" panose="020B0503030403020204" pitchFamily="34" charset="0"/>
              </a:rPr>
              <a:t> con </a:t>
            </a:r>
            <a:r>
              <a:rPr lang="en-US" sz="2000" dirty="0" err="1">
                <a:latin typeface="Myriad Pro" panose="020B0503030403020204" pitchFamily="34" charset="0"/>
              </a:rPr>
              <a:t>pendientes</a:t>
            </a:r>
            <a:r>
              <a:rPr lang="en-US" sz="2000" dirty="0">
                <a:latin typeface="Myriad Pro" panose="020B0503030403020204" pitchFamily="34" charset="0"/>
              </a:rPr>
              <a:t> </a:t>
            </a:r>
            <a:r>
              <a:rPr lang="en-US" sz="2000" dirty="0" err="1">
                <a:latin typeface="Myriad Pro" panose="020B0503030403020204" pitchFamily="34" charset="0"/>
              </a:rPr>
              <a:t>inferiores</a:t>
            </a:r>
            <a:r>
              <a:rPr lang="en-US" sz="2000" dirty="0">
                <a:latin typeface="Myriad Pro" panose="020B0503030403020204" pitchFamily="34" charset="0"/>
              </a:rPr>
              <a:t> a 2:12.</a:t>
            </a:r>
          </a:p>
          <a:p>
            <a:endParaRPr lang="en-US" sz="2000" dirty="0">
              <a:latin typeface="Myriad Pro" panose="020B0503030403020204" pitchFamily="34" charset="0"/>
            </a:endParaRPr>
          </a:p>
          <a:p>
            <a:r>
              <a:rPr lang="en-US" sz="2000" dirty="0">
                <a:latin typeface="Myriad Pro" panose="020B0503030403020204" pitchFamily="34" charset="0"/>
              </a:rPr>
              <a:t>No se </a:t>
            </a:r>
            <a:r>
              <a:rPr lang="en-US" sz="2000" dirty="0" err="1">
                <a:latin typeface="Myriad Pro" panose="020B0503030403020204" pitchFamily="34" charset="0"/>
              </a:rPr>
              <a:t>pueden</a:t>
            </a:r>
            <a:r>
              <a:rPr lang="en-US" sz="2000" dirty="0">
                <a:latin typeface="Myriad Pro" panose="020B0503030403020204" pitchFamily="34" charset="0"/>
              </a:rPr>
              <a:t> </a:t>
            </a:r>
            <a:r>
              <a:rPr lang="en-US" sz="2000" dirty="0" err="1">
                <a:latin typeface="Myriad Pro" panose="020B0503030403020204" pitchFamily="34" charset="0"/>
              </a:rPr>
              <a:t>utilizar</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techos</a:t>
            </a:r>
            <a:r>
              <a:rPr lang="en-US" sz="2000" dirty="0">
                <a:latin typeface="Myriad Pro" panose="020B0503030403020204" pitchFamily="34" charset="0"/>
              </a:rPr>
              <a:t> con </a:t>
            </a:r>
            <a:r>
              <a:rPr lang="en-US" sz="2000" dirty="0" err="1">
                <a:latin typeface="Myriad Pro" panose="020B0503030403020204" pitchFamily="34" charset="0"/>
              </a:rPr>
              <a:t>más</a:t>
            </a:r>
            <a:r>
              <a:rPr lang="en-US" sz="2000" dirty="0">
                <a:latin typeface="Myriad Pro" panose="020B0503030403020204" pitchFamily="34" charset="0"/>
              </a:rPr>
              <a:t> de 50 pies de ancho, a </a:t>
            </a:r>
            <a:r>
              <a:rPr lang="en-US" sz="2000" dirty="0" err="1">
                <a:latin typeface="Myriad Pro" panose="020B0503030403020204" pitchFamily="34" charset="0"/>
              </a:rPr>
              <a:t>menos</a:t>
            </a:r>
            <a:r>
              <a:rPr lang="en-US" sz="2000" dirty="0">
                <a:latin typeface="Myriad Pro" panose="020B0503030403020204" pitchFamily="34" charset="0"/>
              </a:rPr>
              <a:t> que </a:t>
            </a:r>
            <a:r>
              <a:rPr lang="en-US" sz="2000" dirty="0" err="1">
                <a:latin typeface="Myriad Pro" panose="020B0503030403020204" pitchFamily="34" charset="0"/>
              </a:rPr>
              <a:t>también</a:t>
            </a:r>
            <a:r>
              <a:rPr lang="en-US" sz="2000" dirty="0">
                <a:latin typeface="Myriad Pro" panose="020B0503030403020204" pitchFamily="34" charset="0"/>
              </a:rPr>
              <a:t> se </a:t>
            </a:r>
            <a:r>
              <a:rPr lang="en-US" sz="2000" dirty="0" err="1">
                <a:latin typeface="Myriad Pro" panose="020B0503030403020204" pitchFamily="34" charset="0"/>
              </a:rPr>
              <a:t>instale</a:t>
            </a:r>
            <a:r>
              <a:rPr lang="en-US" sz="2000" dirty="0">
                <a:latin typeface="Myriad Pro" panose="020B0503030403020204" pitchFamily="34" charset="0"/>
              </a:rPr>
              <a:t> un </a:t>
            </a:r>
            <a:r>
              <a:rPr lang="en-US" sz="2000" dirty="0" err="1">
                <a:latin typeface="Myriad Pro" panose="020B0503030403020204" pitchFamily="34" charset="0"/>
              </a:rPr>
              <a:t>sistema</a:t>
            </a:r>
            <a:r>
              <a:rPr lang="en-US" sz="2000" dirty="0">
                <a:latin typeface="Myriad Pro" panose="020B0503030403020204" pitchFamily="34" charset="0"/>
              </a:rPr>
              <a:t> de </a:t>
            </a:r>
            <a:r>
              <a:rPr lang="en-US" sz="2000" dirty="0" err="1">
                <a:latin typeface="Myriad Pro" panose="020B0503030403020204" pitchFamily="34" charset="0"/>
              </a:rPr>
              <a:t>líneas</a:t>
            </a:r>
            <a:r>
              <a:rPr lang="en-US" sz="2000" dirty="0">
                <a:latin typeface="Myriad Pro" panose="020B0503030403020204" pitchFamily="34" charset="0"/>
              </a:rPr>
              <a:t> de </a:t>
            </a:r>
            <a:r>
              <a:rPr lang="en-US" sz="2000" dirty="0" err="1">
                <a:latin typeface="Myriad Pro" panose="020B0503030403020204" pitchFamily="34" charset="0"/>
              </a:rPr>
              <a:t>advertencia</a:t>
            </a:r>
            <a:r>
              <a:rPr lang="en-US" sz="2000" dirty="0">
                <a:latin typeface="Myriad Pro" panose="020B0503030403020204" pitchFamily="34" charset="0"/>
              </a:rPr>
              <a:t> que evite que los </a:t>
            </a:r>
            <a:r>
              <a:rPr lang="en-US" sz="2000" dirty="0" err="1">
                <a:latin typeface="Myriad Pro" panose="020B0503030403020204" pitchFamily="34" charset="0"/>
              </a:rPr>
              <a:t>empleados</a:t>
            </a:r>
            <a:r>
              <a:rPr lang="en-US" sz="2000" dirty="0">
                <a:latin typeface="Myriad Pro" panose="020B0503030403020204" pitchFamily="34" charset="0"/>
              </a:rPr>
              <a:t> se </a:t>
            </a:r>
            <a:r>
              <a:rPr lang="en-US" sz="2000" dirty="0" err="1">
                <a:latin typeface="Myriad Pro" panose="020B0503030403020204" pitchFamily="34" charset="0"/>
              </a:rPr>
              <a:t>acerquen</a:t>
            </a:r>
            <a:r>
              <a:rPr lang="en-US" sz="2000" dirty="0">
                <a:latin typeface="Myriad Pro" panose="020B0503030403020204" pitchFamily="34" charset="0"/>
              </a:rPr>
              <a:t> </a:t>
            </a:r>
            <a:r>
              <a:rPr lang="en-US" sz="2000" dirty="0" err="1">
                <a:latin typeface="Myriad Pro" panose="020B0503030403020204" pitchFamily="34" charset="0"/>
              </a:rPr>
              <a:t>demasiado</a:t>
            </a:r>
            <a:r>
              <a:rPr lang="en-US" sz="2000" dirty="0">
                <a:latin typeface="Myriad Pro" panose="020B0503030403020204" pitchFamily="34" charset="0"/>
              </a:rPr>
              <a:t> a un </a:t>
            </a:r>
            <a:r>
              <a:rPr lang="en-US" sz="2000" dirty="0" err="1">
                <a:latin typeface="Myriad Pro" panose="020B0503030403020204" pitchFamily="34" charset="0"/>
              </a:rPr>
              <a:t>borde</a:t>
            </a:r>
            <a:r>
              <a:rPr lang="en-US" sz="2000" dirty="0">
                <a:latin typeface="Myriad Pro" panose="020B0503030403020204" pitchFamily="34" charset="0"/>
              </a:rPr>
              <a:t> sin </a:t>
            </a:r>
            <a:r>
              <a:rPr lang="en-US" sz="2000" dirty="0" err="1">
                <a:latin typeface="Myriad Pro" panose="020B0503030403020204" pitchFamily="34" charset="0"/>
              </a:rPr>
              <a:t>protección</a:t>
            </a:r>
            <a:r>
              <a:rPr lang="en-US" sz="2000" dirty="0">
                <a:latin typeface="Myriad Pro" panose="020B0503030403020204" pitchFamily="34" charset="0"/>
              </a:rPr>
              <a:t>.</a:t>
            </a:r>
          </a:p>
          <a:p>
            <a:endParaRPr lang="en-US" sz="2000" dirty="0">
              <a:latin typeface="Myriad Pro" panose="020B0503030403020204" pitchFamily="34" charset="0"/>
            </a:endParaRPr>
          </a:p>
          <a:p>
            <a:r>
              <a:rPr lang="en-US" sz="2000" dirty="0">
                <a:latin typeface="Myriad Pro" panose="020B0503030403020204" pitchFamily="34" charset="0"/>
              </a:rPr>
              <a:t>Para </a:t>
            </a:r>
            <a:r>
              <a:rPr lang="en-US" sz="2000" dirty="0" err="1">
                <a:latin typeface="Myriad Pro" panose="020B0503030403020204" pitchFamily="34" charset="0"/>
              </a:rPr>
              <a:t>obtener</a:t>
            </a:r>
            <a:r>
              <a:rPr lang="en-US" sz="2000" dirty="0">
                <a:latin typeface="Myriad Pro" panose="020B0503030403020204" pitchFamily="34" charset="0"/>
              </a:rPr>
              <a:t> </a:t>
            </a:r>
            <a:r>
              <a:rPr lang="en-US" sz="2000" dirty="0" err="1">
                <a:latin typeface="Myriad Pro" panose="020B0503030403020204" pitchFamily="34" charset="0"/>
              </a:rPr>
              <a:t>más</a:t>
            </a:r>
            <a:r>
              <a:rPr lang="en-US" sz="2000" dirty="0">
                <a:latin typeface="Myriad Pro" panose="020B0503030403020204" pitchFamily="34" charset="0"/>
              </a:rPr>
              <a:t> </a:t>
            </a:r>
            <a:r>
              <a:rPr lang="en-US" sz="2000" dirty="0" err="1">
                <a:latin typeface="Myriad Pro" panose="020B0503030403020204" pitchFamily="34" charset="0"/>
              </a:rPr>
              <a:t>información</a:t>
            </a:r>
            <a:r>
              <a:rPr lang="en-US" sz="2000" dirty="0">
                <a:latin typeface="Myriad Pro" panose="020B0503030403020204" pitchFamily="34" charset="0"/>
              </a:rPr>
              <a:t>, </a:t>
            </a:r>
            <a:r>
              <a:rPr lang="en-US" sz="2000" dirty="0" err="1">
                <a:latin typeface="Myriad Pro" panose="020B0503030403020204" pitchFamily="34" charset="0"/>
              </a:rPr>
              <a:t>haga</a:t>
            </a:r>
            <a:r>
              <a:rPr lang="en-US" sz="2000" dirty="0">
                <a:latin typeface="Myriad Pro" panose="020B0503030403020204" pitchFamily="34" charset="0"/>
              </a:rPr>
              <a:t> </a:t>
            </a:r>
            <a:r>
              <a:rPr lang="en-US" sz="2000" dirty="0" err="1">
                <a:latin typeface="Myriad Pro" panose="020B0503030403020204" pitchFamily="34" charset="0"/>
              </a:rPr>
              <a:t>clic</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el enlace.</a:t>
            </a:r>
          </a:p>
          <a:p>
            <a:endParaRPr lang="en-US" sz="2000" i="1" dirty="0">
              <a:latin typeface="Myriad Pro" panose="020B0503030403020204" pitchFamily="34" charset="0"/>
            </a:endParaRPr>
          </a:p>
          <a:p>
            <a:r>
              <a:rPr lang="en-US" sz="2000" b="1" i="1" dirty="0">
                <a:latin typeface="Myriad Pro" panose="020B0503030403020204" pitchFamily="34" charset="0"/>
                <a:hlinkClick r:id="rId4"/>
              </a:rPr>
              <a:t>Requisitos de </a:t>
            </a:r>
            <a:r>
              <a:rPr lang="en-US" sz="2000" b="1" i="1" dirty="0" err="1">
                <a:latin typeface="Myriad Pro" panose="020B0503030403020204" pitchFamily="34" charset="0"/>
                <a:hlinkClick r:id="rId4"/>
              </a:rPr>
              <a:t>Monitoreo</a:t>
            </a:r>
            <a:r>
              <a:rPr lang="en-US" sz="2000" b="1" i="1" dirty="0">
                <a:latin typeface="Myriad Pro" panose="020B0503030403020204" pitchFamily="34" charset="0"/>
                <a:hlinkClick r:id="rId4"/>
              </a:rPr>
              <a:t> de </a:t>
            </a:r>
            <a:r>
              <a:rPr lang="en-US" sz="2000" b="1" i="1" dirty="0" err="1">
                <a:latin typeface="Myriad Pro" panose="020B0503030403020204" pitchFamily="34" charset="0"/>
                <a:hlinkClick r:id="rId4"/>
              </a:rPr>
              <a:t>Seguridad</a:t>
            </a:r>
            <a:r>
              <a:rPr lang="en-US" sz="2000" b="1" i="1" dirty="0">
                <a:latin typeface="Myriad Pro" panose="020B0503030403020204" pitchFamily="34" charset="0"/>
                <a:hlinkClick r:id="rId4"/>
              </a:rPr>
              <a:t> </a:t>
            </a:r>
            <a:r>
              <a:rPr lang="en-US" sz="2000" b="1" i="1" dirty="0" err="1">
                <a:latin typeface="Myriad Pro" panose="020B0503030403020204" pitchFamily="34" charset="0"/>
                <a:hlinkClick r:id="rId4"/>
              </a:rPr>
              <a:t>en</a:t>
            </a:r>
            <a:r>
              <a:rPr lang="en-US" sz="2000" b="1" i="1" dirty="0">
                <a:latin typeface="Myriad Pro" panose="020B0503030403020204" pitchFamily="34" charset="0"/>
                <a:hlinkClick r:id="rId4"/>
              </a:rPr>
              <a:t> la División 3, </a:t>
            </a:r>
            <a:r>
              <a:rPr lang="en-US" sz="2000" b="1" i="1" dirty="0" err="1">
                <a:latin typeface="Myriad Pro" panose="020B0503030403020204" pitchFamily="34" charset="0"/>
                <a:hlinkClick r:id="rId4"/>
              </a:rPr>
              <a:t>Subdivisión</a:t>
            </a:r>
            <a:r>
              <a:rPr lang="en-US" sz="2000" b="1" i="1" dirty="0">
                <a:latin typeface="Myriad Pro" panose="020B0503030403020204" pitchFamily="34" charset="0"/>
                <a:hlinkClick r:id="rId4"/>
              </a:rPr>
              <a:t> M, </a:t>
            </a:r>
            <a:r>
              <a:rPr lang="en-US" sz="2000" b="1" i="1" dirty="0" err="1">
                <a:latin typeface="Myriad Pro" panose="020B0503030403020204" pitchFamily="34" charset="0"/>
                <a:hlinkClick r:id="rId4"/>
              </a:rPr>
              <a:t>Protección</a:t>
            </a:r>
            <a:r>
              <a:rPr lang="en-US" sz="2000" b="1" i="1" dirty="0">
                <a:latin typeface="Myriad Pro" panose="020B0503030403020204" pitchFamily="34" charset="0"/>
                <a:hlinkClick r:id="rId4"/>
              </a:rPr>
              <a:t> contra </a:t>
            </a:r>
            <a:r>
              <a:rPr lang="en-US" sz="2000" b="1" i="1" dirty="0" err="1">
                <a:latin typeface="Myriad Pro" panose="020B0503030403020204" pitchFamily="34" charset="0"/>
                <a:hlinkClick r:id="rId4"/>
              </a:rPr>
              <a:t>Caídas</a:t>
            </a:r>
            <a:endParaRPr lang="en-US" sz="2000" b="1" i="1" dirty="0">
              <a:latin typeface="Myriad Pro" panose="020B0503030403020204" pitchFamily="34" charset="0"/>
            </a:endParaRPr>
          </a:p>
        </p:txBody>
      </p:sp>
      <p:sp>
        <p:nvSpPr>
          <p:cNvPr id="8" name="TextBox 7"/>
          <p:cNvSpPr txBox="1"/>
          <p:nvPr/>
        </p:nvSpPr>
        <p:spPr>
          <a:xfrm>
            <a:off x="202629" y="6024349"/>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a:t>
            </a:r>
            <a:r>
              <a:rPr lang="es-ES_tradnl"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TECHOS:</a:t>
            </a:r>
            <a:r>
              <a:rPr lang="es-ES_tradnl" sz="2400" i="1" dirty="0" err="1">
                <a:solidFill>
                  <a:schemeClr val="bg1"/>
                </a:solidFill>
                <a:latin typeface="Verdana" panose="020B0604030504040204" pitchFamily="34" charset="0"/>
                <a:ea typeface="Verdana" panose="020B0604030504040204" pitchFamily="34" charset="0"/>
                <a:cs typeface="Verdana" panose="020B0604030504040204" pitchFamily="34" charset="0"/>
              </a:rPr>
              <a:t>Sistemas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y Dispositivos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1671898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Online Media 2" descr="Video Lineas de advertencia">
            <a:hlinkClick r:id="" action="ppaction://media"/>
            <a:extLst>
              <a:ext uri="{FF2B5EF4-FFF2-40B4-BE49-F238E27FC236}">
                <a16:creationId xmlns:a16="http://schemas.microsoft.com/office/drawing/2014/main" id="{8A04F6AC-BA96-7C59-5FDF-A7F1A3C3B921}"/>
              </a:ext>
            </a:extLst>
          </p:cNvPr>
          <p:cNvPicPr>
            <a:picLocks noRot="1" noChangeAspect="1"/>
          </p:cNvPicPr>
          <p:nvPr>
            <a:videoFile r:link="rId1"/>
          </p:nvPr>
        </p:nvPicPr>
        <p:blipFill>
          <a:blip r:embed="rId4"/>
          <a:stretch>
            <a:fillRect/>
          </a:stretch>
        </p:blipFill>
        <p:spPr>
          <a:xfrm>
            <a:off x="890607" y="-1298"/>
            <a:ext cx="10410785" cy="5856067"/>
          </a:xfrm>
          <a:prstGeom prst="rect">
            <a:avLst/>
          </a:prstGeom>
        </p:spPr>
      </p:pic>
      <p:sp>
        <p:nvSpPr>
          <p:cNvPr id="13" name="TextBox 12"/>
          <p:cNvSpPr txBox="1"/>
          <p:nvPr/>
        </p:nvSpPr>
        <p:spPr>
          <a:xfrm>
            <a:off x="202629"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Sistemas y Dispositivos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354731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8908" cy="5896053"/>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B47DA0E-D884-D438-5693-D501094F4F78}"/>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Líneaqs</a:t>
            </a:r>
            <a:r>
              <a:rPr lang="en-US" sz="3200" dirty="0">
                <a:latin typeface="Myriad Pro" panose="020B0503030403020204"/>
              </a:rPr>
              <a:t> de </a:t>
            </a:r>
            <a:r>
              <a:rPr lang="en-US" sz="3200" dirty="0" err="1">
                <a:latin typeface="Myriad Pro" panose="020B0503030403020204"/>
              </a:rPr>
              <a:t>Advertencia</a:t>
            </a:r>
            <a:endParaRPr lang="en-US" sz="3200" dirty="0">
              <a:latin typeface="Myriad Pro" panose="020B0503030403020204"/>
            </a:endParaRPr>
          </a:p>
        </p:txBody>
      </p:sp>
      <p:sp>
        <p:nvSpPr>
          <p:cNvPr id="3" name="TextBox 2"/>
          <p:cNvSpPr txBox="1"/>
          <p:nvPr/>
        </p:nvSpPr>
        <p:spPr>
          <a:xfrm>
            <a:off x="5668512" y="1030860"/>
            <a:ext cx="6317673" cy="3477875"/>
          </a:xfrm>
          <a:prstGeom prst="rect">
            <a:avLst/>
          </a:prstGeom>
          <a:noFill/>
        </p:spPr>
        <p:txBody>
          <a:bodyPr wrap="square" rtlCol="0">
            <a:spAutoFit/>
          </a:bodyPr>
          <a:lstStyle/>
          <a:p>
            <a:r>
              <a:rPr lang="en-US" sz="2000" dirty="0">
                <a:latin typeface="Myriad Pro" panose="020B0503030403020204" pitchFamily="34" charset="0"/>
              </a:rPr>
              <a:t>El </a:t>
            </a:r>
            <a:r>
              <a:rPr lang="en-US" sz="2000" dirty="0" err="1">
                <a:latin typeface="Myriad Pro" panose="020B0503030403020204" pitchFamily="34" charset="0"/>
              </a:rPr>
              <a:t>sistema</a:t>
            </a:r>
            <a:r>
              <a:rPr lang="en-US" sz="2000" dirty="0">
                <a:latin typeface="Myriad Pro" panose="020B0503030403020204" pitchFamily="34" charset="0"/>
              </a:rPr>
              <a:t> de </a:t>
            </a:r>
            <a:r>
              <a:rPr lang="en-US" sz="2000" dirty="0" err="1">
                <a:latin typeface="Myriad Pro" panose="020B0503030403020204" pitchFamily="34" charset="0"/>
              </a:rPr>
              <a:t>líneas</a:t>
            </a:r>
            <a:r>
              <a:rPr lang="en-US" sz="2000" dirty="0">
                <a:latin typeface="Myriad Pro" panose="020B0503030403020204" pitchFamily="34" charset="0"/>
              </a:rPr>
              <a:t> de </a:t>
            </a:r>
            <a:r>
              <a:rPr lang="en-US" sz="2000" dirty="0" err="1">
                <a:latin typeface="Myriad Pro" panose="020B0503030403020204" pitchFamily="34" charset="0"/>
              </a:rPr>
              <a:t>advertencia</a:t>
            </a:r>
            <a:r>
              <a:rPr lang="en-US" sz="2000" dirty="0">
                <a:latin typeface="Myriad Pro" panose="020B0503030403020204" pitchFamily="34" charset="0"/>
              </a:rPr>
              <a:t> </a:t>
            </a:r>
            <a:r>
              <a:rPr lang="en-US" sz="2000" dirty="0" err="1">
                <a:latin typeface="Myriad Pro" panose="020B0503030403020204" pitchFamily="34" charset="0"/>
              </a:rPr>
              <a:t>está</a:t>
            </a:r>
            <a:r>
              <a:rPr lang="en-US" sz="2000" dirty="0">
                <a:latin typeface="Myriad Pro" panose="020B0503030403020204" pitchFamily="34" charset="0"/>
              </a:rPr>
              <a:t> </a:t>
            </a:r>
            <a:r>
              <a:rPr lang="en-US" sz="2000" dirty="0" err="1">
                <a:latin typeface="Myriad Pro" panose="020B0503030403020204" pitchFamily="34" charset="0"/>
              </a:rPr>
              <a:t>diseñado</a:t>
            </a:r>
            <a:r>
              <a:rPr lang="en-US" sz="2000" dirty="0">
                <a:latin typeface="Myriad Pro" panose="020B0503030403020204" pitchFamily="34" charset="0"/>
              </a:rPr>
              <a:t> para </a:t>
            </a:r>
            <a:r>
              <a:rPr lang="en-US" sz="2000" dirty="0" err="1">
                <a:latin typeface="Myriad Pro" panose="020B0503030403020204" pitchFamily="34" charset="0"/>
              </a:rPr>
              <a:t>advertir</a:t>
            </a:r>
            <a:r>
              <a:rPr lang="en-US" sz="2000" dirty="0">
                <a:latin typeface="Myriad Pro" panose="020B0503030403020204" pitchFamily="34" charset="0"/>
              </a:rPr>
              <a:t> a los </a:t>
            </a:r>
            <a:r>
              <a:rPr lang="en-US" sz="2000" dirty="0" err="1">
                <a:latin typeface="Myriad Pro" panose="020B0503030403020204" pitchFamily="34" charset="0"/>
              </a:rPr>
              <a:t>constructores</a:t>
            </a:r>
            <a:r>
              <a:rPr lang="en-US" sz="2000" dirty="0">
                <a:latin typeface="Myriad Pro" panose="020B0503030403020204" pitchFamily="34" charset="0"/>
              </a:rPr>
              <a:t> de </a:t>
            </a:r>
            <a:r>
              <a:rPr lang="en-US" sz="2000" dirty="0" err="1">
                <a:latin typeface="Myriad Pro" panose="020B0503030403020204" pitchFamily="34" charset="0"/>
              </a:rPr>
              <a:t>techos</a:t>
            </a:r>
            <a:r>
              <a:rPr lang="en-US" sz="2000" dirty="0">
                <a:latin typeface="Myriad Pro" panose="020B0503030403020204" pitchFamily="34" charset="0"/>
              </a:rPr>
              <a:t> que se </a:t>
            </a:r>
            <a:r>
              <a:rPr lang="en-US" sz="2000" dirty="0" err="1">
                <a:latin typeface="Myriad Pro" panose="020B0503030403020204" pitchFamily="34" charset="0"/>
              </a:rPr>
              <a:t>encuentran</a:t>
            </a:r>
            <a:r>
              <a:rPr lang="en-US" sz="2000" dirty="0">
                <a:latin typeface="Myriad Pro" panose="020B0503030403020204" pitchFamily="34" charset="0"/>
              </a:rPr>
              <a:t> </a:t>
            </a:r>
            <a:r>
              <a:rPr lang="en-US" sz="2000" dirty="0" err="1">
                <a:latin typeface="Myriad Pro" panose="020B0503030403020204" pitchFamily="34" charset="0"/>
              </a:rPr>
              <a:t>cerca</a:t>
            </a:r>
            <a:r>
              <a:rPr lang="en-US" sz="2000" dirty="0">
                <a:latin typeface="Myriad Pro" panose="020B0503030403020204" pitchFamily="34" charset="0"/>
              </a:rPr>
              <a:t> de un </a:t>
            </a:r>
            <a:r>
              <a:rPr lang="en-US" sz="2000" dirty="0" err="1">
                <a:latin typeface="Myriad Pro" panose="020B0503030403020204" pitchFamily="34" charset="0"/>
              </a:rPr>
              <a:t>borde</a:t>
            </a:r>
            <a:r>
              <a:rPr lang="en-US" sz="2000" dirty="0">
                <a:latin typeface="Myriad Pro" panose="020B0503030403020204" pitchFamily="34" charset="0"/>
              </a:rPr>
              <a:t> sin </a:t>
            </a:r>
            <a:r>
              <a:rPr lang="en-US" sz="2000" dirty="0" err="1">
                <a:latin typeface="Myriad Pro" panose="020B0503030403020204" pitchFamily="34" charset="0"/>
              </a:rPr>
              <a:t>protección</a:t>
            </a:r>
            <a:r>
              <a:rPr lang="en-US" sz="2000" dirty="0">
                <a:latin typeface="Myriad Pro" panose="020B0503030403020204" pitchFamily="34" charset="0"/>
              </a:rPr>
              <a:t>.</a:t>
            </a:r>
          </a:p>
          <a:p>
            <a:endParaRPr lang="en-US" sz="2000" dirty="0">
              <a:latin typeface="Myriad Pro" panose="020B0503030403020204" pitchFamily="34" charset="0"/>
            </a:endParaRPr>
          </a:p>
          <a:p>
            <a:r>
              <a:rPr lang="en-US" sz="2000" dirty="0" err="1">
                <a:latin typeface="Myriad Pro" panose="020B0503030403020204" pitchFamily="34" charset="0"/>
              </a:rPr>
              <a:t>Cuenta</a:t>
            </a:r>
            <a:r>
              <a:rPr lang="en-US" sz="2000" dirty="0">
                <a:latin typeface="Myriad Pro" panose="020B0503030403020204" pitchFamily="34" charset="0"/>
              </a:rPr>
              <a:t> con </a:t>
            </a:r>
            <a:r>
              <a:rPr lang="en-US" sz="2000" dirty="0" err="1">
                <a:latin typeface="Myriad Pro" panose="020B0503030403020204" pitchFamily="34" charset="0"/>
              </a:rPr>
              <a:t>cuerdas</a:t>
            </a:r>
            <a:r>
              <a:rPr lang="en-US" sz="2000" dirty="0">
                <a:latin typeface="Myriad Pro" panose="020B0503030403020204" pitchFamily="34" charset="0"/>
              </a:rPr>
              <a:t>, alambres o </a:t>
            </a:r>
            <a:r>
              <a:rPr lang="en-US" sz="2000" dirty="0" err="1">
                <a:latin typeface="Myriad Pro" panose="020B0503030403020204" pitchFamily="34" charset="0"/>
              </a:rPr>
              <a:t>cadenas</a:t>
            </a:r>
            <a:r>
              <a:rPr lang="en-US" sz="2000" dirty="0">
                <a:latin typeface="Myriad Pro" panose="020B0503030403020204" pitchFamily="34" charset="0"/>
              </a:rPr>
              <a:t>, y </a:t>
            </a:r>
            <a:r>
              <a:rPr lang="en-US" sz="2000" dirty="0" err="1">
                <a:latin typeface="Myriad Pro" panose="020B0503030403020204" pitchFamily="34" charset="0"/>
              </a:rPr>
              <a:t>postes</a:t>
            </a:r>
            <a:r>
              <a:rPr lang="en-US" sz="2000" dirty="0">
                <a:latin typeface="Myriad Pro" panose="020B0503030403020204" pitchFamily="34" charset="0"/>
              </a:rPr>
              <a:t> de </a:t>
            </a:r>
            <a:r>
              <a:rPr lang="en-US" sz="2000" dirty="0" err="1">
                <a:latin typeface="Myriad Pro" panose="020B0503030403020204" pitchFamily="34" charset="0"/>
              </a:rPr>
              <a:t>apoyo</a:t>
            </a:r>
            <a:r>
              <a:rPr lang="en-US" sz="2000" dirty="0">
                <a:latin typeface="Myriad Pro" panose="020B0503030403020204" pitchFamily="34" charset="0"/>
              </a:rPr>
              <a:t> que </a:t>
            </a:r>
            <a:r>
              <a:rPr lang="en-US" sz="2000" dirty="0" err="1">
                <a:latin typeface="Myriad Pro" panose="020B0503030403020204" pitchFamily="34" charset="0"/>
              </a:rPr>
              <a:t>delimitan</a:t>
            </a:r>
            <a:r>
              <a:rPr lang="en-US" sz="2000" dirty="0">
                <a:latin typeface="Myriad Pro" panose="020B0503030403020204" pitchFamily="34" charset="0"/>
              </a:rPr>
              <a:t> el </a:t>
            </a:r>
            <a:r>
              <a:rPr lang="en-US" sz="2000" dirty="0" err="1">
                <a:latin typeface="Myriad Pro" panose="020B0503030403020204" pitchFamily="34" charset="0"/>
              </a:rPr>
              <a:t>área</a:t>
            </a:r>
            <a:r>
              <a:rPr lang="en-US" sz="2000" dirty="0">
                <a:latin typeface="Myriad Pro" panose="020B0503030403020204" pitchFamily="34" charset="0"/>
              </a:rPr>
              <a:t> </a:t>
            </a:r>
            <a:r>
              <a:rPr lang="en-US" sz="2000" dirty="0" err="1">
                <a:latin typeface="Myriad Pro" panose="020B0503030403020204" pitchFamily="34" charset="0"/>
              </a:rPr>
              <a:t>donde</a:t>
            </a:r>
            <a:r>
              <a:rPr lang="en-US" sz="2000" dirty="0">
                <a:latin typeface="Myriad Pro" panose="020B0503030403020204" pitchFamily="34" charset="0"/>
              </a:rPr>
              <a:t> se </a:t>
            </a:r>
            <a:r>
              <a:rPr lang="en-US" sz="2000" dirty="0" err="1">
                <a:latin typeface="Myriad Pro" panose="020B0503030403020204" pitchFamily="34" charset="0"/>
              </a:rPr>
              <a:t>puede</a:t>
            </a:r>
            <a:r>
              <a:rPr lang="en-US" sz="2000" dirty="0">
                <a:latin typeface="Myriad Pro" panose="020B0503030403020204" pitchFamily="34" charset="0"/>
              </a:rPr>
              <a:t> </a:t>
            </a:r>
            <a:r>
              <a:rPr lang="en-US" sz="2000" dirty="0" err="1">
                <a:latin typeface="Myriad Pro" panose="020B0503030403020204" pitchFamily="34" charset="0"/>
              </a:rPr>
              <a:t>trabajar</a:t>
            </a:r>
            <a:r>
              <a:rPr lang="en-US" sz="2000" dirty="0">
                <a:latin typeface="Myriad Pro" panose="020B0503030403020204" pitchFamily="34" charset="0"/>
              </a:rPr>
              <a:t> sin </a:t>
            </a:r>
            <a:r>
              <a:rPr lang="en-US" sz="2000" dirty="0" err="1">
                <a:latin typeface="Myriad Pro" panose="020B0503030403020204" pitchFamily="34" charset="0"/>
              </a:rPr>
              <a:t>otros</a:t>
            </a:r>
            <a:r>
              <a:rPr lang="en-US" sz="2000" dirty="0">
                <a:latin typeface="Myriad Pro" panose="020B0503030403020204" pitchFamily="34" charset="0"/>
              </a:rPr>
              <a:t> </a:t>
            </a:r>
            <a:r>
              <a:rPr lang="en-US" sz="2000" dirty="0" err="1">
                <a:latin typeface="Myriad Pro" panose="020B0503030403020204" pitchFamily="34" charset="0"/>
              </a:rPr>
              <a:t>tipos</a:t>
            </a:r>
            <a:r>
              <a:rPr lang="en-US" sz="2000" dirty="0">
                <a:latin typeface="Myriad Pro" panose="020B0503030403020204" pitchFamily="34" charset="0"/>
              </a:rPr>
              <a:t> de </a:t>
            </a:r>
            <a:r>
              <a:rPr lang="en-US" sz="2000" dirty="0" err="1">
                <a:latin typeface="Myriad Pro" panose="020B0503030403020204" pitchFamily="34" charset="0"/>
              </a:rPr>
              <a:t>protección</a:t>
            </a:r>
            <a:r>
              <a:rPr lang="en-US" sz="2000" dirty="0">
                <a:latin typeface="Myriad Pro" panose="020B0503030403020204" pitchFamily="34" charset="0"/>
              </a:rPr>
              <a:t> contra </a:t>
            </a:r>
            <a:r>
              <a:rPr lang="en-US" sz="2000" dirty="0" err="1">
                <a:latin typeface="Myriad Pro" panose="020B0503030403020204" pitchFamily="34" charset="0"/>
              </a:rPr>
              <a:t>caídas</a:t>
            </a:r>
            <a:r>
              <a:rPr lang="en-US" sz="2000" dirty="0">
                <a:latin typeface="Myriad Pro" panose="020B0503030403020204" pitchFamily="34" charset="0"/>
              </a:rPr>
              <a:t>.</a:t>
            </a:r>
          </a:p>
          <a:p>
            <a:endParaRPr lang="en-US" sz="2000" dirty="0">
              <a:latin typeface="Myriad Pro" panose="020B0503030403020204" pitchFamily="34" charset="0"/>
            </a:endParaRPr>
          </a:p>
          <a:p>
            <a:r>
              <a:rPr lang="en-US" sz="2000" dirty="0">
                <a:latin typeface="Myriad Pro" panose="020B0503030403020204" pitchFamily="34" charset="0"/>
              </a:rPr>
              <a:t>Solo se </a:t>
            </a:r>
            <a:r>
              <a:rPr lang="en-US" sz="2000" dirty="0" err="1">
                <a:latin typeface="Myriad Pro" panose="020B0503030403020204" pitchFamily="34" charset="0"/>
              </a:rPr>
              <a:t>puede</a:t>
            </a:r>
            <a:r>
              <a:rPr lang="en-US" sz="2000" dirty="0">
                <a:latin typeface="Myriad Pro" panose="020B0503030403020204" pitchFamily="34" charset="0"/>
              </a:rPr>
              <a:t> </a:t>
            </a:r>
            <a:r>
              <a:rPr lang="en-US" sz="2000" dirty="0" err="1">
                <a:latin typeface="Myriad Pro" panose="020B0503030403020204" pitchFamily="34" charset="0"/>
              </a:rPr>
              <a:t>utilizar</a:t>
            </a:r>
            <a:r>
              <a:rPr lang="en-US" sz="2000" dirty="0">
                <a:latin typeface="Myriad Pro" panose="020B0503030403020204" pitchFamily="34" charset="0"/>
              </a:rPr>
              <a:t> para </a:t>
            </a:r>
            <a:r>
              <a:rPr lang="en-US" sz="2000" dirty="0" err="1">
                <a:latin typeface="Myriad Pro" panose="020B0503030403020204" pitchFamily="34" charset="0"/>
              </a:rPr>
              <a:t>realizar</a:t>
            </a:r>
            <a:r>
              <a:rPr lang="en-US" sz="2000" dirty="0">
                <a:latin typeface="Myriad Pro" panose="020B0503030403020204" pitchFamily="34" charset="0"/>
              </a:rPr>
              <a:t> </a:t>
            </a:r>
            <a:r>
              <a:rPr lang="en-US" sz="2000" dirty="0" err="1">
                <a:latin typeface="Myriad Pro" panose="020B0503030403020204" pitchFamily="34" charset="0"/>
              </a:rPr>
              <a:t>trabajos</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techos</a:t>
            </a:r>
            <a:r>
              <a:rPr lang="en-US" sz="2000" dirty="0">
                <a:latin typeface="Myriad Pro" panose="020B0503030403020204" pitchFamily="34" charset="0"/>
              </a:rPr>
              <a:t> con </a:t>
            </a:r>
            <a:r>
              <a:rPr lang="en-US" sz="2000" dirty="0" err="1">
                <a:latin typeface="Myriad Pro" panose="020B0503030403020204" pitchFamily="34" charset="0"/>
              </a:rPr>
              <a:t>pendientes</a:t>
            </a:r>
            <a:r>
              <a:rPr lang="en-US" sz="2000" dirty="0">
                <a:latin typeface="Myriad Pro" panose="020B0503030403020204" pitchFamily="34" charset="0"/>
              </a:rPr>
              <a:t> de 2:12 o </a:t>
            </a:r>
            <a:r>
              <a:rPr lang="en-US" sz="2000" dirty="0" err="1">
                <a:latin typeface="Myriad Pro" panose="020B0503030403020204" pitchFamily="34" charset="0"/>
              </a:rPr>
              <a:t>menos</a:t>
            </a:r>
            <a:r>
              <a:rPr lang="en-US" sz="2000" dirty="0">
                <a:latin typeface="Myriad Pro" panose="020B0503030403020204" pitchFamily="34" charset="0"/>
              </a:rPr>
              <a:t>, de vertical a horizontal.</a:t>
            </a:r>
            <a:endParaRPr lang="en-US" sz="2000" i="1" dirty="0">
              <a:latin typeface="Myriad Pro" panose="020B0503030403020204" pitchFamily="34" charset="0"/>
            </a:endParaRPr>
          </a:p>
        </p:txBody>
      </p:sp>
      <p:sp>
        <p:nvSpPr>
          <p:cNvPr id="8" name="TextBox 7"/>
          <p:cNvSpPr txBox="1"/>
          <p:nvPr/>
        </p:nvSpPr>
        <p:spPr>
          <a:xfrm>
            <a:off x="202629" y="6032861"/>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Sistemas y Dispositivos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983645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3" y="0"/>
            <a:ext cx="5511338" cy="587264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790BD10-1728-98D8-7358-B62CBD26A9B1}"/>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Líneas</a:t>
            </a:r>
            <a:r>
              <a:rPr lang="en-US" sz="3200" dirty="0">
                <a:latin typeface="Myriad Pro" panose="020B0503030403020204"/>
              </a:rPr>
              <a:t> de </a:t>
            </a:r>
            <a:r>
              <a:rPr lang="en-US" sz="3200" dirty="0" err="1">
                <a:latin typeface="Myriad Pro" panose="020B0503030403020204"/>
              </a:rPr>
              <a:t>Advertencia</a:t>
            </a:r>
            <a:endParaRPr lang="en-US" sz="3200" dirty="0">
              <a:latin typeface="Myriad Pro" panose="020B0503030403020204"/>
            </a:endParaRPr>
          </a:p>
        </p:txBody>
      </p:sp>
      <p:sp>
        <p:nvSpPr>
          <p:cNvPr id="3" name="TextBox 2"/>
          <p:cNvSpPr txBox="1"/>
          <p:nvPr/>
        </p:nvSpPr>
        <p:spPr>
          <a:xfrm>
            <a:off x="5696989" y="983378"/>
            <a:ext cx="6317673" cy="4708981"/>
          </a:xfrm>
          <a:prstGeom prst="rect">
            <a:avLst/>
          </a:prstGeom>
          <a:noFill/>
        </p:spPr>
        <p:txBody>
          <a:bodyPr wrap="square" rtlCol="0">
            <a:spAutoFit/>
          </a:bodyPr>
          <a:lstStyle/>
          <a:p>
            <a:r>
              <a:rPr lang="en-US" sz="2000" dirty="0" err="1">
                <a:latin typeface="Myriad Pro" panose="020B0503030403020204" pitchFamily="34" charset="0"/>
              </a:rPr>
              <a:t>Aquellos</a:t>
            </a:r>
            <a:r>
              <a:rPr lang="en-US" sz="2000" dirty="0">
                <a:latin typeface="Myriad Pro" panose="020B0503030403020204" pitchFamily="34" charset="0"/>
              </a:rPr>
              <a:t> que </a:t>
            </a:r>
            <a:r>
              <a:rPr lang="en-US" sz="2000" dirty="0" err="1">
                <a:latin typeface="Myriad Pro" panose="020B0503030403020204" pitchFamily="34" charset="0"/>
              </a:rPr>
              <a:t>hagan</a:t>
            </a:r>
            <a:r>
              <a:rPr lang="en-US" sz="2000" dirty="0">
                <a:latin typeface="Myriad Pro" panose="020B0503030403020204" pitchFamily="34" charset="0"/>
              </a:rPr>
              <a:t> </a:t>
            </a:r>
            <a:r>
              <a:rPr lang="en-US" sz="2000" dirty="0" err="1">
                <a:latin typeface="Myriad Pro" panose="020B0503030403020204" pitchFamily="34" charset="0"/>
              </a:rPr>
              <a:t>trabajos</a:t>
            </a:r>
            <a:r>
              <a:rPr lang="en-US" sz="2000" dirty="0">
                <a:latin typeface="Myriad Pro" panose="020B0503030403020204" pitchFamily="34" charset="0"/>
              </a:rPr>
              <a:t> de </a:t>
            </a:r>
            <a:r>
              <a:rPr lang="en-US" sz="2000" dirty="0" err="1">
                <a:latin typeface="Myriad Pro" panose="020B0503030403020204" pitchFamily="34" charset="0"/>
              </a:rPr>
              <a:t>techado</a:t>
            </a:r>
            <a:r>
              <a:rPr lang="en-US" sz="2000" dirty="0">
                <a:latin typeface="Myriad Pro" panose="020B0503030403020204" pitchFamily="34" charset="0"/>
              </a:rPr>
              <a:t> entre la </a:t>
            </a:r>
            <a:r>
              <a:rPr lang="en-US" sz="2000" dirty="0" err="1">
                <a:latin typeface="Myriad Pro" panose="020B0503030403020204" pitchFamily="34" charset="0"/>
              </a:rPr>
              <a:t>línea</a:t>
            </a:r>
            <a:r>
              <a:rPr lang="en-US" sz="2000" dirty="0">
                <a:latin typeface="Myriad Pro" panose="020B0503030403020204" pitchFamily="34" charset="0"/>
              </a:rPr>
              <a:t> de </a:t>
            </a:r>
            <a:r>
              <a:rPr lang="en-US" sz="2000" dirty="0" err="1">
                <a:latin typeface="Myriad Pro" panose="020B0503030403020204" pitchFamily="34" charset="0"/>
              </a:rPr>
              <a:t>advertencia</a:t>
            </a:r>
            <a:r>
              <a:rPr lang="en-US" sz="2000" dirty="0">
                <a:latin typeface="Myriad Pro" panose="020B0503030403020204" pitchFamily="34" charset="0"/>
              </a:rPr>
              <a:t> y el </a:t>
            </a:r>
            <a:r>
              <a:rPr lang="en-US" sz="2000" dirty="0" err="1">
                <a:latin typeface="Myriad Pro" panose="020B0503030403020204" pitchFamily="34" charset="0"/>
              </a:rPr>
              <a:t>borde</a:t>
            </a:r>
            <a:r>
              <a:rPr lang="en-US" sz="2000" dirty="0">
                <a:latin typeface="Myriad Pro" panose="020B0503030403020204" pitchFamily="34" charset="0"/>
              </a:rPr>
              <a:t> sin </a:t>
            </a:r>
            <a:r>
              <a:rPr lang="en-US" sz="2000" dirty="0" err="1">
                <a:latin typeface="Myriad Pro" panose="020B0503030403020204" pitchFamily="34" charset="0"/>
              </a:rPr>
              <a:t>protección</a:t>
            </a:r>
            <a:r>
              <a:rPr lang="en-US" sz="2000" dirty="0">
                <a:latin typeface="Myriad Pro" panose="020B0503030403020204" pitchFamily="34" charset="0"/>
              </a:rPr>
              <a:t> de un </a:t>
            </a:r>
            <a:r>
              <a:rPr lang="en-US" sz="2000" dirty="0" err="1">
                <a:latin typeface="Myriad Pro" panose="020B0503030403020204" pitchFamily="34" charset="0"/>
              </a:rPr>
              <a:t>techo</a:t>
            </a:r>
            <a:r>
              <a:rPr lang="en-US" sz="2000" dirty="0">
                <a:latin typeface="Myriad Pro" panose="020B0503030403020204" pitchFamily="34" charset="0"/>
              </a:rPr>
              <a:t> </a:t>
            </a:r>
            <a:r>
              <a:rPr lang="en-US" sz="2000" dirty="0" err="1">
                <a:latin typeface="Myriad Pro" panose="020B0503030403020204" pitchFamily="34" charset="0"/>
              </a:rPr>
              <a:t>deben</a:t>
            </a:r>
            <a:r>
              <a:rPr lang="en-US" sz="2000" dirty="0">
                <a:latin typeface="Myriad Pro" panose="020B0503030403020204" pitchFamily="34" charset="0"/>
              </a:rPr>
              <a:t> </a:t>
            </a:r>
            <a:r>
              <a:rPr lang="en-US" sz="2000" dirty="0" err="1">
                <a:latin typeface="Myriad Pro" panose="020B0503030403020204" pitchFamily="34" charset="0"/>
              </a:rPr>
              <a:t>estar</a:t>
            </a:r>
            <a:r>
              <a:rPr lang="en-US" sz="2000" dirty="0">
                <a:latin typeface="Myriad Pro" panose="020B0503030403020204" pitchFamily="34" charset="0"/>
              </a:rPr>
              <a:t> </a:t>
            </a:r>
            <a:r>
              <a:rPr lang="en-US" sz="2000" dirty="0" err="1">
                <a:latin typeface="Myriad Pro" panose="020B0503030403020204" pitchFamily="34" charset="0"/>
              </a:rPr>
              <a:t>protegidos</a:t>
            </a:r>
            <a:r>
              <a:rPr lang="en-US" sz="2000" dirty="0">
                <a:latin typeface="Myriad Pro" panose="020B0503030403020204" pitchFamily="34" charset="0"/>
              </a:rPr>
              <a:t> por </a:t>
            </a:r>
            <a:r>
              <a:rPr lang="en-US" sz="2000" dirty="0" err="1">
                <a:latin typeface="Myriad Pro" panose="020B0503030403020204" pitchFamily="34" charset="0"/>
              </a:rPr>
              <a:t>sistemas</a:t>
            </a:r>
            <a:r>
              <a:rPr lang="en-US" sz="2000" dirty="0">
                <a:latin typeface="Myriad Pro" panose="020B0503030403020204" pitchFamily="34" charset="0"/>
              </a:rPr>
              <a:t> de </a:t>
            </a:r>
            <a:r>
              <a:rPr lang="en-US" sz="2000" dirty="0" err="1">
                <a:latin typeface="Myriad Pro" panose="020B0503030403020204" pitchFamily="34" charset="0"/>
              </a:rPr>
              <a:t>detención</a:t>
            </a:r>
            <a:r>
              <a:rPr lang="en-US" sz="2000" dirty="0">
                <a:latin typeface="Myriad Pro" panose="020B0503030403020204" pitchFamily="34" charset="0"/>
              </a:rPr>
              <a:t> de </a:t>
            </a:r>
            <a:r>
              <a:rPr lang="en-US" sz="2000" dirty="0" err="1">
                <a:latin typeface="Myriad Pro" panose="020B0503030403020204" pitchFamily="34" charset="0"/>
              </a:rPr>
              <a:t>caídas</a:t>
            </a:r>
            <a:r>
              <a:rPr lang="en-US" sz="2000" dirty="0">
                <a:latin typeface="Myriad Pro" panose="020B0503030403020204" pitchFamily="34" charset="0"/>
              </a:rPr>
              <a:t>, </a:t>
            </a:r>
            <a:r>
              <a:rPr lang="en-US" sz="2000" dirty="0" err="1">
                <a:latin typeface="Myriad Pro" panose="020B0503030403020204" pitchFamily="34" charset="0"/>
              </a:rPr>
              <a:t>sistemas</a:t>
            </a:r>
            <a:r>
              <a:rPr lang="en-US" sz="2000" dirty="0">
                <a:latin typeface="Myriad Pro" panose="020B0503030403020204" pitchFamily="34" charset="0"/>
              </a:rPr>
              <a:t> de </a:t>
            </a:r>
            <a:r>
              <a:rPr lang="en-US" sz="2000" dirty="0" err="1">
                <a:latin typeface="Myriad Pro" panose="020B0503030403020204" pitchFamily="34" charset="0"/>
              </a:rPr>
              <a:t>restricción</a:t>
            </a:r>
            <a:r>
              <a:rPr lang="en-US" sz="2000" dirty="0">
                <a:latin typeface="Myriad Pro" panose="020B0503030403020204" pitchFamily="34" charset="0"/>
              </a:rPr>
              <a:t> de </a:t>
            </a:r>
            <a:r>
              <a:rPr lang="en-US" sz="2000" dirty="0" err="1">
                <a:latin typeface="Myriad Pro" panose="020B0503030403020204" pitchFamily="34" charset="0"/>
              </a:rPr>
              <a:t>caídas</a:t>
            </a:r>
            <a:r>
              <a:rPr lang="en-US" sz="2000" dirty="0">
                <a:latin typeface="Myriad Pro" panose="020B0503030403020204" pitchFamily="34" charset="0"/>
              </a:rPr>
              <a:t>, </a:t>
            </a:r>
            <a:r>
              <a:rPr lang="en-US" sz="2000" dirty="0" err="1">
                <a:latin typeface="Myriad Pro" panose="020B0503030403020204" pitchFamily="34" charset="0"/>
              </a:rPr>
              <a:t>sistemas</a:t>
            </a:r>
            <a:r>
              <a:rPr lang="en-US" sz="2000" dirty="0">
                <a:latin typeface="Myriad Pro" panose="020B0503030403020204" pitchFamily="34" charset="0"/>
              </a:rPr>
              <a:t> de </a:t>
            </a:r>
            <a:r>
              <a:rPr lang="en-US" sz="2000" dirty="0" err="1">
                <a:latin typeface="Myriad Pro" panose="020B0503030403020204" pitchFamily="34" charset="0"/>
              </a:rPr>
              <a:t>barandales</a:t>
            </a:r>
            <a:r>
              <a:rPr lang="en-US" sz="2000" dirty="0">
                <a:latin typeface="Myriad Pro" panose="020B0503030403020204" pitchFamily="34" charset="0"/>
              </a:rPr>
              <a:t>, </a:t>
            </a:r>
            <a:r>
              <a:rPr lang="en-US" sz="2000" dirty="0" err="1">
                <a:latin typeface="Myriad Pro" panose="020B0503030403020204" pitchFamily="34" charset="0"/>
              </a:rPr>
              <a:t>sistemas</a:t>
            </a:r>
            <a:r>
              <a:rPr lang="en-US" sz="2000" dirty="0">
                <a:latin typeface="Myriad Pro" panose="020B0503030403020204" pitchFamily="34" charset="0"/>
              </a:rPr>
              <a:t> de </a:t>
            </a:r>
            <a:r>
              <a:rPr lang="en-US" sz="2000" dirty="0" err="1">
                <a:latin typeface="Myriad Pro" panose="020B0503030403020204" pitchFamily="34" charset="0"/>
              </a:rPr>
              <a:t>monitoreo</a:t>
            </a:r>
            <a:r>
              <a:rPr lang="en-US" sz="2000" dirty="0">
                <a:latin typeface="Myriad Pro" panose="020B0503030403020204" pitchFamily="34" charset="0"/>
              </a:rPr>
              <a:t> de </a:t>
            </a:r>
            <a:r>
              <a:rPr lang="en-US" sz="2000" dirty="0" err="1">
                <a:latin typeface="Myriad Pro" panose="020B0503030403020204" pitchFamily="34" charset="0"/>
              </a:rPr>
              <a:t>seguridad</a:t>
            </a:r>
            <a:r>
              <a:rPr lang="en-US" sz="2000" dirty="0">
                <a:latin typeface="Myriad Pro" panose="020B0503030403020204" pitchFamily="34" charset="0"/>
              </a:rPr>
              <a:t> o redes de </a:t>
            </a:r>
            <a:r>
              <a:rPr lang="en-US" sz="2000" dirty="0" err="1">
                <a:latin typeface="Myriad Pro" panose="020B0503030403020204" pitchFamily="34" charset="0"/>
              </a:rPr>
              <a:t>seguridad</a:t>
            </a:r>
            <a:r>
              <a:rPr lang="en-US" sz="2000" dirty="0">
                <a:latin typeface="Myriad Pro" panose="020B0503030403020204" pitchFamily="34" charset="0"/>
              </a:rPr>
              <a:t> </a:t>
            </a:r>
            <a:r>
              <a:rPr lang="en-US" sz="2000" dirty="0" err="1">
                <a:latin typeface="Myriad Pro" panose="020B0503030403020204" pitchFamily="34" charset="0"/>
              </a:rPr>
              <a:t>personales</a:t>
            </a:r>
            <a:r>
              <a:rPr lang="en-US" sz="2000" dirty="0">
                <a:latin typeface="Myriad Pro" panose="020B0503030403020204" pitchFamily="34" charset="0"/>
              </a:rPr>
              <a:t>.</a:t>
            </a:r>
          </a:p>
          <a:p>
            <a:endParaRPr lang="en-US" sz="2000" dirty="0">
              <a:latin typeface="Myriad Pro" panose="020B0503030403020204" pitchFamily="34" charset="0"/>
            </a:endParaRPr>
          </a:p>
          <a:p>
            <a:r>
              <a:rPr lang="en-US" sz="2000" dirty="0">
                <a:latin typeface="Myriad Pro" panose="020B0503030403020204" pitchFamily="34" charset="0"/>
              </a:rPr>
              <a:t>Los </a:t>
            </a:r>
            <a:r>
              <a:rPr lang="en-US" sz="2000" dirty="0" err="1">
                <a:latin typeface="Myriad Pro" panose="020B0503030403020204" pitchFamily="34" charset="0"/>
              </a:rPr>
              <a:t>sistemas</a:t>
            </a:r>
            <a:r>
              <a:rPr lang="en-US" sz="2000" dirty="0">
                <a:latin typeface="Myriad Pro" panose="020B0503030403020204" pitchFamily="34" charset="0"/>
              </a:rPr>
              <a:t> de </a:t>
            </a:r>
            <a:r>
              <a:rPr lang="en-US" sz="2000" dirty="0" err="1">
                <a:latin typeface="Myriad Pro" panose="020B0503030403020204" pitchFamily="34" charset="0"/>
              </a:rPr>
              <a:t>líneas</a:t>
            </a:r>
            <a:r>
              <a:rPr lang="en-US" sz="2000" dirty="0">
                <a:latin typeface="Myriad Pro" panose="020B0503030403020204" pitchFamily="34" charset="0"/>
              </a:rPr>
              <a:t> de </a:t>
            </a:r>
            <a:r>
              <a:rPr lang="en-US" sz="2000" dirty="0" err="1">
                <a:latin typeface="Myriad Pro" panose="020B0503030403020204" pitchFamily="34" charset="0"/>
              </a:rPr>
              <a:t>advertencia</a:t>
            </a:r>
            <a:r>
              <a:rPr lang="en-US" sz="2000" dirty="0">
                <a:latin typeface="Myriad Pro" panose="020B0503030403020204" pitchFamily="34" charset="0"/>
              </a:rPr>
              <a:t> para </a:t>
            </a:r>
            <a:r>
              <a:rPr lang="en-US" sz="2000" dirty="0" err="1">
                <a:latin typeface="Myriad Pro" panose="020B0503030403020204" pitchFamily="34" charset="0"/>
              </a:rPr>
              <a:t>trabajos</a:t>
            </a:r>
            <a:r>
              <a:rPr lang="en-US" sz="2000" dirty="0">
                <a:latin typeface="Myriad Pro" panose="020B0503030403020204" pitchFamily="34" charset="0"/>
              </a:rPr>
              <a:t> de </a:t>
            </a:r>
            <a:r>
              <a:rPr lang="en-US" sz="2000" dirty="0" err="1">
                <a:latin typeface="Myriad Pro" panose="020B0503030403020204" pitchFamily="34" charset="0"/>
              </a:rPr>
              <a:t>techado</a:t>
            </a:r>
            <a:r>
              <a:rPr lang="en-US" sz="2000" dirty="0">
                <a:latin typeface="Myriad Pro" panose="020B0503030403020204" pitchFamily="34" charset="0"/>
              </a:rPr>
              <a:t> </a:t>
            </a:r>
            <a:r>
              <a:rPr lang="en-US" sz="2000" dirty="0" err="1">
                <a:latin typeface="Myriad Pro" panose="020B0503030403020204" pitchFamily="34" charset="0"/>
              </a:rPr>
              <a:t>donde</a:t>
            </a:r>
            <a:r>
              <a:rPr lang="en-US" sz="2000" dirty="0">
                <a:latin typeface="Myriad Pro" panose="020B0503030403020204" pitchFamily="34" charset="0"/>
              </a:rPr>
              <a:t> se </a:t>
            </a:r>
            <a:r>
              <a:rPr lang="en-US" sz="2000" dirty="0" err="1">
                <a:latin typeface="Myriad Pro" panose="020B0503030403020204" pitchFamily="34" charset="0"/>
              </a:rPr>
              <a:t>utiliza</a:t>
            </a:r>
            <a:r>
              <a:rPr lang="en-US" sz="2000" dirty="0">
                <a:latin typeface="Myriad Pro" panose="020B0503030403020204" pitchFamily="34" charset="0"/>
              </a:rPr>
              <a:t> un </a:t>
            </a:r>
            <a:r>
              <a:rPr lang="en-US" sz="2000" dirty="0" err="1">
                <a:latin typeface="Myriad Pro" panose="020B0503030403020204" pitchFamily="34" charset="0"/>
              </a:rPr>
              <a:t>equipo</a:t>
            </a:r>
            <a:r>
              <a:rPr lang="en-US" sz="2000" dirty="0">
                <a:latin typeface="Myriad Pro" panose="020B0503030403020204" pitchFamily="34" charset="0"/>
              </a:rPr>
              <a:t> </a:t>
            </a:r>
            <a:r>
              <a:rPr lang="en-US" sz="2000" dirty="0" err="1">
                <a:latin typeface="Myriad Pro" panose="020B0503030403020204" pitchFamily="34" charset="0"/>
              </a:rPr>
              <a:t>móvil</a:t>
            </a:r>
            <a:r>
              <a:rPr lang="en-US" sz="2000" dirty="0">
                <a:latin typeface="Myriad Pro" panose="020B0503030403020204" pitchFamily="34" charset="0"/>
              </a:rPr>
              <a:t> se </a:t>
            </a:r>
            <a:r>
              <a:rPr lang="en-US" sz="2000" dirty="0" err="1">
                <a:latin typeface="Myriad Pro" panose="020B0503030403020204" pitchFamily="34" charset="0"/>
              </a:rPr>
              <a:t>deben</a:t>
            </a:r>
            <a:r>
              <a:rPr lang="en-US" sz="2000" dirty="0">
                <a:latin typeface="Myriad Pro" panose="020B0503030403020204" pitchFamily="34" charset="0"/>
              </a:rPr>
              <a:t> </a:t>
            </a:r>
            <a:r>
              <a:rPr lang="en-US" sz="2000" dirty="0" err="1">
                <a:latin typeface="Myriad Pro" panose="020B0503030403020204" pitchFamily="34" charset="0"/>
              </a:rPr>
              <a:t>instalar</a:t>
            </a:r>
            <a:r>
              <a:rPr lang="en-US" sz="2000" dirty="0">
                <a:latin typeface="Myriad Pro" panose="020B0503030403020204" pitchFamily="34" charset="0"/>
              </a:rPr>
              <a:t> al </a:t>
            </a:r>
            <a:r>
              <a:rPr lang="en-US" sz="2000" dirty="0" err="1">
                <a:latin typeface="Myriad Pro" panose="020B0503030403020204" pitchFamily="34" charset="0"/>
              </a:rPr>
              <a:t>menos</a:t>
            </a:r>
            <a:r>
              <a:rPr lang="en-US" sz="2000" dirty="0">
                <a:latin typeface="Myriad Pro" panose="020B0503030403020204" pitchFamily="34" charset="0"/>
              </a:rPr>
              <a:t> a 10 pies de un </a:t>
            </a:r>
            <a:r>
              <a:rPr lang="en-US" sz="2000" dirty="0" err="1">
                <a:latin typeface="Myriad Pro" panose="020B0503030403020204" pitchFamily="34" charset="0"/>
              </a:rPr>
              <a:t>borde</a:t>
            </a:r>
            <a:r>
              <a:rPr lang="en-US" sz="2000" dirty="0">
                <a:latin typeface="Myriad Pro" panose="020B0503030403020204" pitchFamily="34" charset="0"/>
              </a:rPr>
              <a:t> sin </a:t>
            </a:r>
            <a:r>
              <a:rPr lang="en-US" sz="2000" dirty="0" err="1">
                <a:latin typeface="Myriad Pro" panose="020B0503030403020204" pitchFamily="34" charset="0"/>
              </a:rPr>
              <a:t>protección</a:t>
            </a:r>
            <a:r>
              <a:rPr lang="en-US" sz="2000" dirty="0">
                <a:latin typeface="Myriad Pro" panose="020B0503030403020204" pitchFamily="34" charset="0"/>
              </a:rPr>
              <a:t>.</a:t>
            </a:r>
          </a:p>
          <a:p>
            <a:endParaRPr lang="en-US" sz="2000" dirty="0">
              <a:latin typeface="Myriad Pro" panose="020B0503030403020204" pitchFamily="34" charset="0"/>
            </a:endParaRPr>
          </a:p>
          <a:p>
            <a:r>
              <a:rPr lang="en-US" sz="2000" dirty="0">
                <a:latin typeface="Myriad Pro" panose="020B0503030403020204" pitchFamily="34" charset="0"/>
              </a:rPr>
              <a:t>Para </a:t>
            </a:r>
            <a:r>
              <a:rPr lang="en-US" sz="2000" dirty="0" err="1">
                <a:latin typeface="Myriad Pro" panose="020B0503030403020204" pitchFamily="34" charset="0"/>
              </a:rPr>
              <a:t>obtener</a:t>
            </a:r>
            <a:r>
              <a:rPr lang="en-US" sz="2000" dirty="0">
                <a:latin typeface="Myriad Pro" panose="020B0503030403020204" pitchFamily="34" charset="0"/>
              </a:rPr>
              <a:t> </a:t>
            </a:r>
            <a:r>
              <a:rPr lang="en-US" sz="2000" dirty="0" err="1">
                <a:latin typeface="Myriad Pro" panose="020B0503030403020204" pitchFamily="34" charset="0"/>
              </a:rPr>
              <a:t>más</a:t>
            </a:r>
            <a:r>
              <a:rPr lang="en-US" sz="2000" dirty="0">
                <a:latin typeface="Myriad Pro" panose="020B0503030403020204" pitchFamily="34" charset="0"/>
              </a:rPr>
              <a:t> </a:t>
            </a:r>
            <a:r>
              <a:rPr lang="en-US" sz="2000" dirty="0" err="1">
                <a:latin typeface="Myriad Pro" panose="020B0503030403020204" pitchFamily="34" charset="0"/>
              </a:rPr>
              <a:t>información</a:t>
            </a:r>
            <a:r>
              <a:rPr lang="en-US" sz="2000" dirty="0">
                <a:latin typeface="Myriad Pro" panose="020B0503030403020204" pitchFamily="34" charset="0"/>
              </a:rPr>
              <a:t>, </a:t>
            </a:r>
            <a:r>
              <a:rPr lang="en-US" sz="2000" dirty="0" err="1">
                <a:latin typeface="Myriad Pro" panose="020B0503030403020204" pitchFamily="34" charset="0"/>
              </a:rPr>
              <a:t>haga</a:t>
            </a:r>
            <a:r>
              <a:rPr lang="en-US" sz="2000" dirty="0">
                <a:latin typeface="Myriad Pro" panose="020B0503030403020204" pitchFamily="34" charset="0"/>
              </a:rPr>
              <a:t> </a:t>
            </a:r>
            <a:r>
              <a:rPr lang="en-US" sz="2000" dirty="0" err="1">
                <a:latin typeface="Myriad Pro" panose="020B0503030403020204" pitchFamily="34" charset="0"/>
              </a:rPr>
              <a:t>clic</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el enlace.</a:t>
            </a:r>
          </a:p>
          <a:p>
            <a:endParaRPr lang="en-US" sz="2000" dirty="0">
              <a:latin typeface="Myriad Pro" panose="020B0503030403020204" pitchFamily="34" charset="0"/>
            </a:endParaRPr>
          </a:p>
          <a:p>
            <a:r>
              <a:rPr lang="en-US" sz="2000" b="1" i="1" dirty="0" err="1">
                <a:latin typeface="Myriad Pro" panose="020B0503030403020204" pitchFamily="34" charset="0"/>
                <a:hlinkClick r:id="rId4"/>
              </a:rPr>
              <a:t>Requisitos</a:t>
            </a:r>
            <a:r>
              <a:rPr lang="en-US" sz="2000" b="1" i="1" dirty="0">
                <a:latin typeface="Myriad Pro" panose="020B0503030403020204" pitchFamily="34" charset="0"/>
                <a:hlinkClick r:id="rId4"/>
              </a:rPr>
              <a:t> de las </a:t>
            </a:r>
            <a:r>
              <a:rPr lang="en-US" sz="2000" b="1" i="1" dirty="0" err="1">
                <a:latin typeface="Myriad Pro" panose="020B0503030403020204" pitchFamily="34" charset="0"/>
                <a:hlinkClick r:id="rId4"/>
              </a:rPr>
              <a:t>Líneas</a:t>
            </a:r>
            <a:r>
              <a:rPr lang="en-US" sz="2000" b="1" i="1" dirty="0">
                <a:latin typeface="Myriad Pro" panose="020B0503030403020204" pitchFamily="34" charset="0"/>
                <a:hlinkClick r:id="rId4"/>
              </a:rPr>
              <a:t> de </a:t>
            </a:r>
            <a:r>
              <a:rPr lang="en-US" sz="2000" b="1" i="1" dirty="0" err="1">
                <a:latin typeface="Myriad Pro" panose="020B0503030403020204" pitchFamily="34" charset="0"/>
                <a:hlinkClick r:id="rId4"/>
              </a:rPr>
              <a:t>Advertencia</a:t>
            </a:r>
            <a:r>
              <a:rPr lang="en-US" sz="2000" b="1" i="1" dirty="0">
                <a:latin typeface="Myriad Pro" panose="020B0503030403020204" pitchFamily="34" charset="0"/>
                <a:hlinkClick r:id="rId4"/>
              </a:rPr>
              <a:t> </a:t>
            </a:r>
            <a:r>
              <a:rPr lang="en-US" sz="2000" b="1" i="1" dirty="0" err="1">
                <a:latin typeface="Myriad Pro" panose="020B0503030403020204" pitchFamily="34" charset="0"/>
                <a:hlinkClick r:id="rId4"/>
              </a:rPr>
              <a:t>en</a:t>
            </a:r>
            <a:r>
              <a:rPr lang="en-US" sz="2000" b="1" i="1" dirty="0">
                <a:latin typeface="Myriad Pro" panose="020B0503030403020204" pitchFamily="34" charset="0"/>
                <a:hlinkClick r:id="rId4"/>
              </a:rPr>
              <a:t> la División 3, </a:t>
            </a:r>
            <a:r>
              <a:rPr lang="en-US" sz="2000" b="1" i="1" dirty="0" err="1">
                <a:latin typeface="Myriad Pro" panose="020B0503030403020204" pitchFamily="34" charset="0"/>
                <a:hlinkClick r:id="rId4"/>
              </a:rPr>
              <a:t>Subdivisión</a:t>
            </a:r>
            <a:r>
              <a:rPr lang="en-US" sz="2000" b="1" i="1" dirty="0">
                <a:latin typeface="Myriad Pro" panose="020B0503030403020204" pitchFamily="34" charset="0"/>
                <a:hlinkClick r:id="rId4"/>
              </a:rPr>
              <a:t> M, </a:t>
            </a:r>
            <a:r>
              <a:rPr lang="en-US" sz="2000" b="1" i="1" dirty="0" err="1">
                <a:latin typeface="Myriad Pro" panose="020B0503030403020204" pitchFamily="34" charset="0"/>
                <a:hlinkClick r:id="rId4"/>
              </a:rPr>
              <a:t>Protección</a:t>
            </a:r>
            <a:r>
              <a:rPr lang="en-US" sz="2000" b="1" i="1" dirty="0">
                <a:latin typeface="Myriad Pro" panose="020B0503030403020204" pitchFamily="34" charset="0"/>
                <a:hlinkClick r:id="rId4"/>
              </a:rPr>
              <a:t> contra </a:t>
            </a:r>
            <a:r>
              <a:rPr lang="en-US" sz="2000" b="1" i="1" dirty="0" err="1">
                <a:latin typeface="Myriad Pro" panose="020B0503030403020204" pitchFamily="34" charset="0"/>
                <a:hlinkClick r:id="rId4"/>
              </a:rPr>
              <a:t>Caídas</a:t>
            </a:r>
            <a:endParaRPr lang="en-US" sz="2000" b="1" i="1" dirty="0">
              <a:latin typeface="Myriad Pro" panose="020B0503030403020204" pitchFamily="34" charset="0"/>
            </a:endParaRPr>
          </a:p>
        </p:txBody>
      </p:sp>
      <p:sp>
        <p:nvSpPr>
          <p:cNvPr id="8" name="TextBox 7"/>
          <p:cNvSpPr txBox="1"/>
          <p:nvPr/>
        </p:nvSpPr>
        <p:spPr>
          <a:xfrm>
            <a:off x="202629" y="600216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Sistemas y Dispositivos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9210372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94465" cy="6009439"/>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4FF42E4D-9920-B842-ED00-E05EB7F3399D}"/>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Monitoreo</a:t>
            </a:r>
            <a:r>
              <a:rPr lang="en-US" sz="3200" dirty="0">
                <a:latin typeface="Myriad Pro" panose="020B0503030403020204"/>
              </a:rPr>
              <a:t> de </a:t>
            </a:r>
            <a:r>
              <a:rPr lang="en-US" sz="3200" dirty="0" err="1">
                <a:latin typeface="Myriad Pro" panose="020B0503030403020204"/>
              </a:rPr>
              <a:t>Seguridad</a:t>
            </a:r>
            <a:r>
              <a:rPr lang="en-US" sz="3200" dirty="0">
                <a:latin typeface="Myriad Pro" panose="020B0503030403020204"/>
              </a:rPr>
              <a:t> / </a:t>
            </a:r>
            <a:r>
              <a:rPr lang="en-US" sz="3200" dirty="0" err="1">
                <a:latin typeface="Myriad Pro" panose="020B0503030403020204"/>
              </a:rPr>
              <a:t>Líneas</a:t>
            </a:r>
            <a:r>
              <a:rPr lang="en-US" sz="3200" dirty="0">
                <a:latin typeface="Myriad Pro" panose="020B0503030403020204"/>
              </a:rPr>
              <a:t> de </a:t>
            </a:r>
            <a:r>
              <a:rPr lang="en-US" sz="3200" dirty="0" err="1">
                <a:latin typeface="Myriad Pro" panose="020B0503030403020204"/>
              </a:rPr>
              <a:t>Advertencia</a:t>
            </a:r>
            <a:endParaRPr lang="en-US" sz="3200" dirty="0">
              <a:latin typeface="Myriad Pro" panose="020B0503030403020204"/>
            </a:endParaRPr>
          </a:p>
        </p:txBody>
      </p:sp>
      <p:sp>
        <p:nvSpPr>
          <p:cNvPr id="3" name="TextBox 2"/>
          <p:cNvSpPr txBox="1"/>
          <p:nvPr/>
        </p:nvSpPr>
        <p:spPr>
          <a:xfrm>
            <a:off x="5734396" y="1499603"/>
            <a:ext cx="6317673" cy="2246769"/>
          </a:xfrm>
          <a:prstGeom prst="rect">
            <a:avLst/>
          </a:prstGeom>
          <a:noFill/>
        </p:spPr>
        <p:txBody>
          <a:bodyPr wrap="square" rtlCol="0">
            <a:spAutoFit/>
          </a:bodyPr>
          <a:lstStyle/>
          <a:p>
            <a:r>
              <a:rPr lang="en-US" sz="2000" dirty="0">
                <a:latin typeface="Myriad Pro" panose="020B0503030403020204" pitchFamily="34" charset="0"/>
              </a:rPr>
              <a:t>Haga </a:t>
            </a:r>
            <a:r>
              <a:rPr lang="en-US" sz="2000" dirty="0" err="1">
                <a:latin typeface="Myriad Pro" panose="020B0503030403020204" pitchFamily="34" charset="0"/>
              </a:rPr>
              <a:t>clic</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los enlaces para </a:t>
            </a:r>
            <a:r>
              <a:rPr lang="en-US" sz="2000" dirty="0" err="1">
                <a:latin typeface="Myriad Pro" panose="020B0503030403020204" pitchFamily="34" charset="0"/>
              </a:rPr>
              <a:t>visualizar</a:t>
            </a:r>
            <a:r>
              <a:rPr lang="en-US" sz="2000" dirty="0">
                <a:latin typeface="Myriad Pro" panose="020B0503030403020204" pitchFamily="34" charset="0"/>
              </a:rPr>
              <a:t> </a:t>
            </a:r>
            <a:r>
              <a:rPr lang="en-US" sz="2000" dirty="0" err="1">
                <a:latin typeface="Myriad Pro" panose="020B0503030403020204" pitchFamily="34" charset="0"/>
              </a:rPr>
              <a:t>nuestras</a:t>
            </a:r>
            <a:r>
              <a:rPr lang="en-US" sz="2000" dirty="0">
                <a:latin typeface="Myriad Pro" panose="020B0503030403020204" pitchFamily="34" charset="0"/>
              </a:rPr>
              <a:t> </a:t>
            </a:r>
            <a:r>
              <a:rPr lang="en-US" sz="2000" dirty="0" err="1">
                <a:latin typeface="Myriad Pro" panose="020B0503030403020204" pitchFamily="34" charset="0"/>
              </a:rPr>
              <a:t>Fichas</a:t>
            </a:r>
            <a:r>
              <a:rPr lang="en-US" sz="2000" dirty="0">
                <a:latin typeface="Myriad Pro" panose="020B0503030403020204" pitchFamily="34" charset="0"/>
              </a:rPr>
              <a:t> </a:t>
            </a:r>
            <a:r>
              <a:rPr lang="en-US" sz="2000" dirty="0" err="1">
                <a:latin typeface="Myriad Pro" panose="020B0503030403020204" pitchFamily="34" charset="0"/>
              </a:rPr>
              <a:t>Técnicas</a:t>
            </a:r>
            <a:r>
              <a:rPr lang="en-US" sz="2000" dirty="0">
                <a:latin typeface="Myriad Pro" panose="020B0503030403020204" pitchFamily="34" charset="0"/>
              </a:rPr>
              <a:t> de </a:t>
            </a:r>
            <a:r>
              <a:rPr lang="en-US" sz="2000" dirty="0" err="1">
                <a:latin typeface="Myriad Pro" panose="020B0503030403020204" pitchFamily="34" charset="0"/>
              </a:rPr>
              <a:t>Monitoreo</a:t>
            </a:r>
            <a:r>
              <a:rPr lang="en-US" sz="2000" dirty="0">
                <a:latin typeface="Myriad Pro" panose="020B0503030403020204" pitchFamily="34" charset="0"/>
              </a:rPr>
              <a:t> de </a:t>
            </a:r>
            <a:r>
              <a:rPr lang="en-US" sz="2000" dirty="0" err="1">
                <a:latin typeface="Myriad Pro" panose="020B0503030403020204" pitchFamily="34" charset="0"/>
              </a:rPr>
              <a:t>Seguridad</a:t>
            </a:r>
            <a:r>
              <a:rPr lang="en-US" sz="2000" dirty="0">
                <a:latin typeface="Myriad Pro" panose="020B0503030403020204" pitchFamily="34" charset="0"/>
              </a:rPr>
              <a:t> para </a:t>
            </a:r>
            <a:r>
              <a:rPr lang="en-US" sz="2000" dirty="0" err="1">
                <a:latin typeface="Myriad Pro" panose="020B0503030403020204" pitchFamily="34" charset="0"/>
              </a:rPr>
              <a:t>Trabajos</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Techo y Uso de </a:t>
            </a:r>
            <a:r>
              <a:rPr lang="en-US" sz="2000" dirty="0" err="1">
                <a:latin typeface="Myriad Pro" panose="020B0503030403020204" pitchFamily="34" charset="0"/>
              </a:rPr>
              <a:t>Líneas</a:t>
            </a:r>
            <a:r>
              <a:rPr lang="en-US" sz="2000" dirty="0">
                <a:latin typeface="Myriad Pro" panose="020B0503030403020204" pitchFamily="34" charset="0"/>
              </a:rPr>
              <a:t> de </a:t>
            </a:r>
            <a:r>
              <a:rPr lang="en-US" sz="2000" dirty="0" err="1">
                <a:latin typeface="Myriad Pro" panose="020B0503030403020204" pitchFamily="34" charset="0"/>
              </a:rPr>
              <a:t>Advertencia</a:t>
            </a:r>
            <a:r>
              <a:rPr lang="en-US" sz="2000" dirty="0">
                <a:latin typeface="Myriad Pro" panose="020B0503030403020204" pitchFamily="34" charset="0"/>
              </a:rPr>
              <a:t>.</a:t>
            </a:r>
          </a:p>
          <a:p>
            <a:pPr algn="ctr"/>
            <a:endParaRPr lang="en-US" sz="2000" i="1" dirty="0">
              <a:latin typeface="Myriad Pro" panose="020B0503030403020204" pitchFamily="34" charset="0"/>
              <a:hlinkClick r:id="rId4"/>
            </a:endParaRPr>
          </a:p>
          <a:p>
            <a:r>
              <a:rPr lang="en-US" sz="2000" b="1" i="1" dirty="0">
                <a:latin typeface="Myriad Pro" panose="020B0503030403020204" pitchFamily="34" charset="0"/>
                <a:hlinkClick r:id="rId5"/>
              </a:rPr>
              <a:t>Monitoreo de </a:t>
            </a:r>
            <a:r>
              <a:rPr lang="en-US" sz="2000" b="1" i="1" dirty="0" err="1">
                <a:latin typeface="Myriad Pro" panose="020B0503030403020204" pitchFamily="34" charset="0"/>
                <a:hlinkClick r:id="rId5"/>
              </a:rPr>
              <a:t>Seguridad</a:t>
            </a:r>
            <a:endParaRPr lang="en-US" sz="2000" b="1" i="1" dirty="0">
              <a:latin typeface="Myriad Pro" panose="020B0503030403020204" pitchFamily="34" charset="0"/>
            </a:endParaRPr>
          </a:p>
          <a:p>
            <a:endParaRPr lang="en-US" sz="2000" b="1" i="1" dirty="0">
              <a:latin typeface="Myriad Pro" panose="020B0503030403020204" pitchFamily="34" charset="0"/>
            </a:endParaRPr>
          </a:p>
          <a:p>
            <a:r>
              <a:rPr lang="en-US" sz="2000" b="1" i="1" dirty="0">
                <a:latin typeface="Myriad Pro" panose="020B0503030403020204" pitchFamily="34" charset="0"/>
                <a:hlinkClick r:id="rId6"/>
              </a:rPr>
              <a:t>Líneas de </a:t>
            </a:r>
            <a:r>
              <a:rPr lang="en-US" sz="2000" b="1" i="1" dirty="0" err="1">
                <a:latin typeface="Myriad Pro" panose="020B0503030403020204" pitchFamily="34" charset="0"/>
                <a:hlinkClick r:id="rId6"/>
              </a:rPr>
              <a:t>Advertencia</a:t>
            </a:r>
            <a:endParaRPr lang="en-US" sz="2000" b="1" i="1" dirty="0">
              <a:latin typeface="Myriad Pro" panose="020B0503030403020204" pitchFamily="34" charset="0"/>
            </a:endParaRPr>
          </a:p>
        </p:txBody>
      </p:sp>
      <p:sp>
        <p:nvSpPr>
          <p:cNvPr id="8" name="TextBox 7"/>
          <p:cNvSpPr txBox="1"/>
          <p:nvPr/>
        </p:nvSpPr>
        <p:spPr>
          <a:xfrm>
            <a:off x="202629"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Sistemas y Dispositivos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23866664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FD6AB-C633-E3CF-0DBD-B1422B33C09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9AD4233-E165-3164-6A59-5196E990C89F}"/>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Online Media 5" descr="Video Correas antitraumatismo">
            <a:hlinkClick r:id="" action="ppaction://media"/>
            <a:extLst>
              <a:ext uri="{FF2B5EF4-FFF2-40B4-BE49-F238E27FC236}">
                <a16:creationId xmlns:a16="http://schemas.microsoft.com/office/drawing/2014/main" id="{41F0371C-67E3-08EA-D3EB-F52677D0F6B6}"/>
              </a:ext>
            </a:extLst>
          </p:cNvPr>
          <p:cNvPicPr>
            <a:picLocks noRot="1" noChangeAspect="1"/>
          </p:cNvPicPr>
          <p:nvPr>
            <a:videoFile r:link="rId1"/>
          </p:nvPr>
        </p:nvPicPr>
        <p:blipFill>
          <a:blip r:embed="rId4"/>
          <a:stretch>
            <a:fillRect/>
          </a:stretch>
        </p:blipFill>
        <p:spPr>
          <a:xfrm>
            <a:off x="890607" y="0"/>
            <a:ext cx="10410785" cy="5856067"/>
          </a:xfrm>
          <a:prstGeom prst="rect">
            <a:avLst/>
          </a:prstGeom>
        </p:spPr>
      </p:pic>
      <p:pic>
        <p:nvPicPr>
          <p:cNvPr id="5" name="Picture 4" descr="Módulo 3">
            <a:extLst>
              <a:ext uri="{FF2B5EF4-FFF2-40B4-BE49-F238E27FC236}">
                <a16:creationId xmlns:a16="http://schemas.microsoft.com/office/drawing/2014/main" id="{421B99BC-26E1-6384-0CDF-BD0C31E35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
        <p:nvSpPr>
          <p:cNvPr id="8" name="TextBox 7">
            <a:extLst>
              <a:ext uri="{FF2B5EF4-FFF2-40B4-BE49-F238E27FC236}">
                <a16:creationId xmlns:a16="http://schemas.microsoft.com/office/drawing/2014/main" id="{D877F9DE-F96A-F35F-94AA-E3DBC92CA91F}"/>
              </a:ext>
            </a:extLst>
          </p:cNvPr>
          <p:cNvSpPr txBox="1"/>
          <p:nvPr/>
        </p:nvSpPr>
        <p:spPr>
          <a:xfrm>
            <a:off x="202629"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Sistemas y Dispositivos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3279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07886"/>
          </a:xfrm>
          <a:prstGeom prst="rect">
            <a:avLst/>
          </a:prstGeom>
          <a:noFill/>
        </p:spPr>
        <p:txBody>
          <a:bodyPr wrap="square" rtlCol="0">
            <a:spAutoFit/>
          </a:bodyPr>
          <a:lstStyle/>
          <a:p>
            <a:pPr algn="ctr"/>
            <a:r>
              <a:rPr lang="es-ES_tradnl" sz="40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a:t>
            </a:r>
          </a:p>
        </p:txBody>
      </p:sp>
      <p:sp>
        <p:nvSpPr>
          <p:cNvPr id="8" name="TextBox 7"/>
          <p:cNvSpPr txBox="1"/>
          <p:nvPr/>
        </p:nvSpPr>
        <p:spPr>
          <a:xfrm>
            <a:off x="-566651" y="3569317"/>
            <a:ext cx="13325302" cy="707886"/>
          </a:xfrm>
          <a:prstGeom prst="rect">
            <a:avLst/>
          </a:prstGeom>
          <a:noFill/>
        </p:spPr>
        <p:txBody>
          <a:bodyPr wrap="square" rtlCol="0">
            <a:spAutoFit/>
          </a:bodyPr>
          <a:lstStyle/>
          <a:p>
            <a:pPr algn="ctr"/>
            <a:r>
              <a:rPr lang="es-ES_tradnl" sz="4000" i="1" dirty="0">
                <a:solidFill>
                  <a:schemeClr val="bg1"/>
                </a:solidFill>
                <a:latin typeface="Verdana" panose="020B0604030504040204" pitchFamily="34" charset="0"/>
                <a:ea typeface="Verdana" panose="020B0604030504040204" pitchFamily="34" charset="0"/>
                <a:cs typeface="Verdana" panose="020B0604030504040204" pitchFamily="34" charset="0"/>
              </a:rPr>
              <a:t>Módulo 4 – Consideraciones Adicionales</a:t>
            </a:r>
            <a:endParaRPr lang="en-US" sz="40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descr="Logotipo de DCBS"/>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4212" y="135354"/>
            <a:ext cx="3371850" cy="1106868"/>
          </a:xfrm>
          <a:prstGeom prst="rect">
            <a:avLst/>
          </a:prstGeom>
        </p:spPr>
      </p:pic>
      <p:pic>
        <p:nvPicPr>
          <p:cNvPr id="3" name="Picture 2" descr="logotipo de Oregon OSHA">
            <a:extLst>
              <a:ext uri="{FF2B5EF4-FFF2-40B4-BE49-F238E27FC236}">
                <a16:creationId xmlns:a16="http://schemas.microsoft.com/office/drawing/2014/main" id="{513B76E2-FB0B-FE94-352B-0F58F9ADDC6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01716" y="23661"/>
            <a:ext cx="2362466" cy="1372139"/>
          </a:xfrm>
          <a:prstGeom prst="rect">
            <a:avLst/>
          </a:prstGeom>
        </p:spPr>
      </p:pic>
    </p:spTree>
    <p:extLst>
      <p:ext uri="{BB962C8B-B14F-4D97-AF65-F5344CB8AC3E}">
        <p14:creationId xmlns:p14="http://schemas.microsoft.com/office/powerpoint/2010/main" val="4152305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Online Media 2" descr="Video - El primero en subir el último en bajar">
            <a:hlinkClick r:id="" action="ppaction://media"/>
            <a:extLst>
              <a:ext uri="{FF2B5EF4-FFF2-40B4-BE49-F238E27FC236}">
                <a16:creationId xmlns:a16="http://schemas.microsoft.com/office/drawing/2014/main" id="{4F5AE8C5-E82E-31E0-91C2-098170A7137F}"/>
              </a:ext>
            </a:extLst>
          </p:cNvPr>
          <p:cNvPicPr>
            <a:picLocks noRot="1" noChangeAspect="1"/>
          </p:cNvPicPr>
          <p:nvPr>
            <a:videoFile r:link="rId1"/>
          </p:nvPr>
        </p:nvPicPr>
        <p:blipFill>
          <a:blip r:embed="rId4"/>
          <a:stretch>
            <a:fillRect/>
          </a:stretch>
        </p:blipFill>
        <p:spPr>
          <a:xfrm>
            <a:off x="896395" y="3238"/>
            <a:ext cx="10399209" cy="5849555"/>
          </a:xfrm>
          <a:prstGeom prst="rect">
            <a:avLst/>
          </a:prstGeom>
        </p:spPr>
      </p:pic>
      <p:sp>
        <p:nvSpPr>
          <p:cNvPr id="7" name="TextBox 6"/>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Consideraciones Adicionales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Módulo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108835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94133" cy="5901664"/>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3">
            <a:extLst>
              <a:ext uri="{FF2B5EF4-FFF2-40B4-BE49-F238E27FC236}">
                <a16:creationId xmlns:a16="http://schemas.microsoft.com/office/drawing/2014/main" id="{E47D4C1F-9136-FFF2-1A91-4A537BDEC7B5}"/>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Ganchos</a:t>
            </a:r>
            <a:r>
              <a:rPr lang="en-US" sz="3200" dirty="0">
                <a:latin typeface="Myriad Pro" panose="020B0503030403020204"/>
              </a:rPr>
              <a:t> de </a:t>
            </a:r>
            <a:r>
              <a:rPr lang="en-US" sz="3200" dirty="0" err="1">
                <a:latin typeface="Myriad Pro" panose="020B0503030403020204"/>
              </a:rPr>
              <a:t>Caballete</a:t>
            </a:r>
            <a:r>
              <a:rPr lang="en-US" sz="3200" dirty="0">
                <a:latin typeface="Myriad Pro" panose="020B0503030403020204"/>
              </a:rPr>
              <a:t> para </a:t>
            </a:r>
            <a:r>
              <a:rPr lang="en-US" sz="3200" dirty="0" err="1">
                <a:latin typeface="Myriad Pro" panose="020B0503030403020204"/>
              </a:rPr>
              <a:t>Escaleras</a:t>
            </a:r>
            <a:endParaRPr lang="en-US" sz="3200" dirty="0">
              <a:latin typeface="Myriad Pro" panose="020B0503030403020204"/>
            </a:endParaRPr>
          </a:p>
        </p:txBody>
      </p:sp>
      <p:sp>
        <p:nvSpPr>
          <p:cNvPr id="3" name="TextBox 2"/>
          <p:cNvSpPr txBox="1"/>
          <p:nvPr/>
        </p:nvSpPr>
        <p:spPr>
          <a:xfrm>
            <a:off x="5700162" y="1456309"/>
            <a:ext cx="6285809" cy="2554545"/>
          </a:xfrm>
          <a:prstGeom prst="rect">
            <a:avLst/>
          </a:prstGeom>
          <a:noFill/>
        </p:spPr>
        <p:txBody>
          <a:bodyPr wrap="square" rtlCol="0">
            <a:spAutoFit/>
          </a:bodyPr>
          <a:lstStyle/>
          <a:p>
            <a:r>
              <a:rPr lang="en-US" sz="2000" dirty="0">
                <a:latin typeface="Myriad Pro" panose="020B0503030403020204" pitchFamily="34" charset="0"/>
              </a:rPr>
              <a:t>Los </a:t>
            </a:r>
            <a:r>
              <a:rPr lang="en-US" sz="2000" dirty="0" err="1">
                <a:latin typeface="Myriad Pro" panose="020B0503030403020204" pitchFamily="34" charset="0"/>
              </a:rPr>
              <a:t>ganchos</a:t>
            </a:r>
            <a:r>
              <a:rPr lang="en-US" sz="2000" dirty="0">
                <a:latin typeface="Myriad Pro" panose="020B0503030403020204" pitchFamily="34" charset="0"/>
              </a:rPr>
              <a:t> de </a:t>
            </a:r>
            <a:r>
              <a:rPr lang="en-US" sz="2000" dirty="0" err="1">
                <a:latin typeface="Myriad Pro" panose="020B0503030403020204" pitchFamily="34" charset="0"/>
              </a:rPr>
              <a:t>caballete</a:t>
            </a:r>
            <a:r>
              <a:rPr lang="en-US" sz="2000" dirty="0">
                <a:latin typeface="Myriad Pro" panose="020B0503030403020204" pitchFamily="34" charset="0"/>
              </a:rPr>
              <a:t> para </a:t>
            </a:r>
            <a:r>
              <a:rPr lang="en-US" sz="2000" dirty="0" err="1">
                <a:latin typeface="Myriad Pro" panose="020B0503030403020204" pitchFamily="34" charset="0"/>
              </a:rPr>
              <a:t>escaleras</a:t>
            </a:r>
            <a:r>
              <a:rPr lang="en-US" sz="2000" dirty="0">
                <a:latin typeface="Myriad Pro" panose="020B0503030403020204" pitchFamily="34" charset="0"/>
              </a:rPr>
              <a:t> </a:t>
            </a:r>
            <a:r>
              <a:rPr lang="en-US" sz="2000" dirty="0" err="1">
                <a:latin typeface="Myriad Pro" panose="020B0503030403020204" pitchFamily="34" charset="0"/>
              </a:rPr>
              <a:t>pueden</a:t>
            </a:r>
            <a:r>
              <a:rPr lang="en-US" sz="2000" dirty="0">
                <a:latin typeface="Myriad Pro" panose="020B0503030403020204" pitchFamily="34" charset="0"/>
              </a:rPr>
              <a:t> </a:t>
            </a:r>
            <a:r>
              <a:rPr lang="en-US" sz="2000" dirty="0" err="1">
                <a:latin typeface="Myriad Pro" panose="020B0503030403020204" pitchFamily="34" charset="0"/>
              </a:rPr>
              <a:t>fijar</a:t>
            </a:r>
            <a:r>
              <a:rPr lang="en-US" sz="2000" dirty="0">
                <a:latin typeface="Myriad Pro" panose="020B0503030403020204" pitchFamily="34" charset="0"/>
              </a:rPr>
              <a:t> a un </a:t>
            </a:r>
            <a:r>
              <a:rPr lang="en-US" sz="2000" dirty="0" err="1">
                <a:latin typeface="Myriad Pro" panose="020B0503030403020204" pitchFamily="34" charset="0"/>
              </a:rPr>
              <a:t>techo</a:t>
            </a:r>
            <a:r>
              <a:rPr lang="en-US" sz="2000" dirty="0">
                <a:latin typeface="Myriad Pro" panose="020B0503030403020204" pitchFamily="34" charset="0"/>
              </a:rPr>
              <a:t> </a:t>
            </a:r>
            <a:r>
              <a:rPr lang="en-US" sz="2000" dirty="0" err="1">
                <a:latin typeface="Myriad Pro" panose="020B0503030403020204" pitchFamily="34" charset="0"/>
              </a:rPr>
              <a:t>casi</a:t>
            </a:r>
            <a:r>
              <a:rPr lang="en-US" sz="2000" dirty="0">
                <a:latin typeface="Myriad Pro" panose="020B0503030403020204" pitchFamily="34" charset="0"/>
              </a:rPr>
              <a:t> </a:t>
            </a:r>
            <a:r>
              <a:rPr lang="en-US" sz="2000" dirty="0" err="1">
                <a:latin typeface="Myriad Pro" panose="020B0503030403020204" pitchFamily="34" charset="0"/>
              </a:rPr>
              <a:t>cualquier</a:t>
            </a:r>
            <a:r>
              <a:rPr lang="en-US" sz="2000" dirty="0">
                <a:latin typeface="Myriad Pro" panose="020B0503030403020204" pitchFamily="34" charset="0"/>
              </a:rPr>
              <a:t> </a:t>
            </a:r>
            <a:r>
              <a:rPr lang="en-US" sz="2000" dirty="0" err="1">
                <a:latin typeface="Myriad Pro" panose="020B0503030403020204" pitchFamily="34" charset="0"/>
              </a:rPr>
              <a:t>escalera</a:t>
            </a:r>
            <a:r>
              <a:rPr lang="en-US" sz="2000" dirty="0">
                <a:latin typeface="Myriad Pro" panose="020B0503030403020204" pitchFamily="34" charset="0"/>
              </a:rPr>
              <a:t> recta o de </a:t>
            </a:r>
            <a:r>
              <a:rPr lang="en-US" sz="2000" dirty="0" err="1">
                <a:latin typeface="Myriad Pro" panose="020B0503030403020204" pitchFamily="34" charset="0"/>
              </a:rPr>
              <a:t>extensión</a:t>
            </a:r>
            <a:r>
              <a:rPr lang="en-US" sz="2000" dirty="0">
                <a:latin typeface="Myriad Pro" panose="020B0503030403020204" pitchFamily="34" charset="0"/>
              </a:rPr>
              <a:t>.</a:t>
            </a:r>
          </a:p>
          <a:p>
            <a:endParaRPr lang="en-US" sz="2000" dirty="0">
              <a:latin typeface="Myriad Pro" panose="020B0503030403020204" pitchFamily="34" charset="0"/>
            </a:endParaRPr>
          </a:p>
          <a:p>
            <a:r>
              <a:rPr lang="en-US" sz="2000" dirty="0" err="1">
                <a:latin typeface="Myriad Pro" panose="020B0503030403020204" pitchFamily="34" charset="0"/>
              </a:rPr>
              <a:t>Pueden</a:t>
            </a:r>
            <a:r>
              <a:rPr lang="en-US" sz="2000" dirty="0">
                <a:latin typeface="Myriad Pro" panose="020B0503030403020204" pitchFamily="34" charset="0"/>
              </a:rPr>
              <a:t> </a:t>
            </a:r>
            <a:r>
              <a:rPr lang="en-US" sz="2000" dirty="0" err="1">
                <a:latin typeface="Myriad Pro" panose="020B0503030403020204" pitchFamily="34" charset="0"/>
              </a:rPr>
              <a:t>brindar</a:t>
            </a:r>
            <a:r>
              <a:rPr lang="en-US" sz="2000" dirty="0">
                <a:latin typeface="Myriad Pro" panose="020B0503030403020204" pitchFamily="34" charset="0"/>
              </a:rPr>
              <a:t> un </a:t>
            </a:r>
            <a:r>
              <a:rPr lang="en-US" sz="2000" dirty="0" err="1">
                <a:latin typeface="Myriad Pro" panose="020B0503030403020204" pitchFamily="34" charset="0"/>
              </a:rPr>
              <a:t>acceso</a:t>
            </a:r>
            <a:r>
              <a:rPr lang="en-US" sz="2000" dirty="0">
                <a:latin typeface="Myriad Pro" panose="020B0503030403020204" pitchFamily="34" charset="0"/>
              </a:rPr>
              <a:t> </a:t>
            </a:r>
            <a:r>
              <a:rPr lang="en-US" sz="2000" dirty="0" err="1">
                <a:latin typeface="Myriad Pro" panose="020B0503030403020204" pitchFamily="34" charset="0"/>
              </a:rPr>
              <a:t>más</a:t>
            </a:r>
            <a:r>
              <a:rPr lang="en-US" sz="2000" dirty="0">
                <a:latin typeface="Myriad Pro" panose="020B0503030403020204" pitchFamily="34" charset="0"/>
              </a:rPr>
              <a:t> </a:t>
            </a:r>
            <a:r>
              <a:rPr lang="en-US" sz="2000" dirty="0" err="1">
                <a:latin typeface="Myriad Pro" panose="020B0503030403020204" pitchFamily="34" charset="0"/>
              </a:rPr>
              <a:t>seguro</a:t>
            </a:r>
            <a:r>
              <a:rPr lang="en-US" sz="2000" dirty="0">
                <a:latin typeface="Myriad Pro" panose="020B0503030403020204" pitchFamily="34" charset="0"/>
              </a:rPr>
              <a:t> al </a:t>
            </a:r>
            <a:r>
              <a:rPr lang="en-US" sz="2000" dirty="0" err="1">
                <a:latin typeface="Myriad Pro" panose="020B0503030403020204" pitchFamily="34" charset="0"/>
              </a:rPr>
              <a:t>colocar</a:t>
            </a:r>
            <a:r>
              <a:rPr lang="en-US" sz="2000" dirty="0">
                <a:latin typeface="Myriad Pro" panose="020B0503030403020204" pitchFamily="34" charset="0"/>
              </a:rPr>
              <a:t> </a:t>
            </a:r>
            <a:r>
              <a:rPr lang="en-US" sz="2000" dirty="0" err="1">
                <a:latin typeface="Myriad Pro" panose="020B0503030403020204" pitchFamily="34" charset="0"/>
              </a:rPr>
              <a:t>su</a:t>
            </a:r>
            <a:r>
              <a:rPr lang="en-US" sz="2000" dirty="0">
                <a:latin typeface="Myriad Pro" panose="020B0503030403020204" pitchFamily="34" charset="0"/>
              </a:rPr>
              <a:t> primer punto de </a:t>
            </a:r>
            <a:r>
              <a:rPr lang="en-US" sz="2000" dirty="0" err="1">
                <a:latin typeface="Myriad Pro" panose="020B0503030403020204" pitchFamily="34" charset="0"/>
              </a:rPr>
              <a:t>anclaje</a:t>
            </a:r>
            <a:r>
              <a:rPr lang="en-US" sz="2000" dirty="0">
                <a:latin typeface="Myriad Pro" panose="020B0503030403020204" pitchFamily="34" charset="0"/>
              </a:rPr>
              <a:t>.</a:t>
            </a:r>
          </a:p>
          <a:p>
            <a:endParaRPr lang="en-US" sz="2000" dirty="0">
              <a:latin typeface="Myriad Pro" panose="020B0503030403020204" pitchFamily="34" charset="0"/>
            </a:endParaRPr>
          </a:p>
          <a:p>
            <a:r>
              <a:rPr lang="en-US" sz="2000" dirty="0">
                <a:latin typeface="Myriad Pro" panose="020B0503030403020204" pitchFamily="34" charset="0"/>
              </a:rPr>
              <a:t>*</a:t>
            </a:r>
            <a:r>
              <a:rPr lang="en-US" sz="2000" dirty="0" err="1">
                <a:latin typeface="Myriad Pro" panose="020B0503030403020204" pitchFamily="34" charset="0"/>
              </a:rPr>
              <a:t>Recuerde</a:t>
            </a:r>
            <a:r>
              <a:rPr lang="en-US" sz="2000" dirty="0">
                <a:latin typeface="Myriad Pro" panose="020B0503030403020204" pitchFamily="34" charset="0"/>
              </a:rPr>
              <a:t> </a:t>
            </a:r>
            <a:r>
              <a:rPr lang="en-US" sz="2000" dirty="0" err="1">
                <a:latin typeface="Myriad Pro" panose="020B0503030403020204" pitchFamily="34" charset="0"/>
              </a:rPr>
              <a:t>siempre</a:t>
            </a:r>
            <a:r>
              <a:rPr lang="en-US" sz="2000" dirty="0">
                <a:latin typeface="Myriad Pro" panose="020B0503030403020204" pitchFamily="34" charset="0"/>
              </a:rPr>
              <a:t> </a:t>
            </a:r>
            <a:r>
              <a:rPr lang="en-US" sz="2000" dirty="0" err="1">
                <a:latin typeface="Myriad Pro" panose="020B0503030403020204" pitchFamily="34" charset="0"/>
              </a:rPr>
              <a:t>consultar</a:t>
            </a:r>
            <a:r>
              <a:rPr lang="en-US" sz="2000" dirty="0">
                <a:latin typeface="Myriad Pro" panose="020B0503030403020204" pitchFamily="34" charset="0"/>
              </a:rPr>
              <a:t> las </a:t>
            </a:r>
            <a:r>
              <a:rPr lang="en-US" sz="2000" dirty="0" err="1">
                <a:latin typeface="Myriad Pro" panose="020B0503030403020204" pitchFamily="34" charset="0"/>
              </a:rPr>
              <a:t>instrucciones</a:t>
            </a:r>
            <a:r>
              <a:rPr lang="en-US" sz="2000" dirty="0">
                <a:latin typeface="Myriad Pro" panose="020B0503030403020204" pitchFamily="34" charset="0"/>
              </a:rPr>
              <a:t> de </a:t>
            </a:r>
            <a:r>
              <a:rPr lang="en-US" sz="2000" dirty="0" err="1">
                <a:latin typeface="Myriad Pro" panose="020B0503030403020204" pitchFamily="34" charset="0"/>
              </a:rPr>
              <a:t>su</a:t>
            </a:r>
            <a:r>
              <a:rPr lang="en-US" sz="2000" dirty="0">
                <a:latin typeface="Myriad Pro" panose="020B0503030403020204" pitchFamily="34" charset="0"/>
              </a:rPr>
              <a:t> </a:t>
            </a:r>
            <a:r>
              <a:rPr lang="en-US" sz="2000" dirty="0" err="1">
                <a:latin typeface="Myriad Pro" panose="020B0503030403020204" pitchFamily="34" charset="0"/>
              </a:rPr>
              <a:t>fabricante</a:t>
            </a:r>
            <a:r>
              <a:rPr lang="en-US" sz="2000" dirty="0">
                <a:latin typeface="Myriad Pro" panose="020B0503030403020204" pitchFamily="34" charset="0"/>
              </a:rPr>
              <a:t>.</a:t>
            </a:r>
            <a:endParaRPr lang="en-US" sz="2000" i="1" dirty="0">
              <a:latin typeface="Myriad Pro" panose="020B0503030403020204" pitchFamily="34" charset="0"/>
            </a:endParaRPr>
          </a:p>
        </p:txBody>
      </p:sp>
      <p:sp>
        <p:nvSpPr>
          <p:cNvPr id="8" name="TextBox 7"/>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Consideraciones Adicionales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4036383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279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Introducción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pic>
        <p:nvPicPr>
          <p:cNvPr id="3" name="Online Media 2" descr="Encontrar peligros en los techos | Reglas de OSHA, protección contra caídas, seguridad, estándares,">
            <a:hlinkClick r:id="" action="ppaction://media"/>
            <a:extLst>
              <a:ext uri="{FF2B5EF4-FFF2-40B4-BE49-F238E27FC236}">
                <a16:creationId xmlns:a16="http://schemas.microsoft.com/office/drawing/2014/main" id="{E8361860-D32A-E5E9-F9FF-958F47AC27ED}"/>
              </a:ext>
            </a:extLst>
          </p:cNvPr>
          <p:cNvPicPr>
            <a:picLocks noRot="1" noChangeAspect="1"/>
          </p:cNvPicPr>
          <p:nvPr>
            <a:videoFile r:link="rId1"/>
          </p:nvPr>
        </p:nvPicPr>
        <p:blipFill>
          <a:blip r:embed="rId5"/>
          <a:stretch>
            <a:fillRect/>
          </a:stretch>
        </p:blipFill>
        <p:spPr>
          <a:xfrm>
            <a:off x="898033" y="0"/>
            <a:ext cx="10395934" cy="5847713"/>
          </a:xfrm>
          <a:prstGeom prst="rect">
            <a:avLst/>
          </a:prstGeom>
        </p:spPr>
      </p:pic>
    </p:spTree>
    <p:extLst>
      <p:ext uri="{BB962C8B-B14F-4D97-AF65-F5344CB8AC3E}">
        <p14:creationId xmlns:p14="http://schemas.microsoft.com/office/powerpoint/2010/main" val="345161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Online Media 2" descr="Video Acceso seguro">
            <a:hlinkClick r:id="" action="ppaction://media"/>
            <a:extLst>
              <a:ext uri="{FF2B5EF4-FFF2-40B4-BE49-F238E27FC236}">
                <a16:creationId xmlns:a16="http://schemas.microsoft.com/office/drawing/2014/main" id="{F81BB10C-DA25-5A45-047E-373C9555AF97}"/>
              </a:ext>
            </a:extLst>
          </p:cNvPr>
          <p:cNvPicPr>
            <a:picLocks noRot="1" noChangeAspect="1"/>
          </p:cNvPicPr>
          <p:nvPr>
            <a:videoFile r:link="rId1"/>
          </p:nvPr>
        </p:nvPicPr>
        <p:blipFill>
          <a:blip r:embed="rId4"/>
          <a:stretch>
            <a:fillRect/>
          </a:stretch>
        </p:blipFill>
        <p:spPr>
          <a:xfrm>
            <a:off x="896394" y="3237"/>
            <a:ext cx="10399211" cy="5849556"/>
          </a:xfrm>
          <a:prstGeom prst="rect">
            <a:avLst/>
          </a:prstGeom>
        </p:spPr>
      </p:pic>
      <p:sp>
        <p:nvSpPr>
          <p:cNvPr id="7" name="TextBox 6"/>
          <p:cNvSpPr txBox="1"/>
          <p:nvPr/>
        </p:nvSpPr>
        <p:spPr>
          <a:xfrm>
            <a:off x="202628" y="6027002"/>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Consideraciones Adicionales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Módulo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369888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942CCA37-8C41-DFEE-B598-1FDB5B958E34}"/>
              </a:ext>
            </a:extLst>
          </p:cNvPr>
          <p:cNvSpPr txBox="1">
            <a:spLocks/>
          </p:cNvSpPr>
          <p:nvPr/>
        </p:nvSpPr>
        <p:spPr>
          <a:xfrm>
            <a:off x="5661763" y="239865"/>
            <a:ext cx="6320338"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Aplicación</a:t>
            </a:r>
            <a:r>
              <a:rPr lang="en-US" sz="3200" dirty="0">
                <a:latin typeface="Myriad Pro" panose="020B0503030403020204"/>
              </a:rPr>
              <a:t> NIOSH </a:t>
            </a:r>
            <a:r>
              <a:rPr lang="en-US" sz="3200" dirty="0" err="1">
                <a:latin typeface="Myriad Pro" panose="020B0503030403020204"/>
              </a:rPr>
              <a:t>sobre</a:t>
            </a:r>
            <a:r>
              <a:rPr lang="en-US" sz="3200" dirty="0">
                <a:latin typeface="Myriad Pro" panose="020B0503030403020204"/>
              </a:rPr>
              <a:t> </a:t>
            </a:r>
            <a:r>
              <a:rPr lang="en-US" sz="3200" dirty="0" err="1">
                <a:latin typeface="Myriad Pro" panose="020B0503030403020204"/>
              </a:rPr>
              <a:t>Escaleras</a:t>
            </a:r>
            <a:endParaRPr lang="en-US" sz="3200" dirty="0">
              <a:latin typeface="Myriad Pro" panose="020B0503030403020204"/>
            </a:endParaRPr>
          </a:p>
        </p:txBody>
      </p:sp>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ódul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pic>
        <p:nvPicPr>
          <p:cNvPr id="4" name="Picture 3" descr="Aplicación NIOSH sobre Escalera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494133" cy="5901665"/>
          </a:xfrm>
          <a:prstGeom prst="rect">
            <a:avLst/>
          </a:prstGeom>
        </p:spPr>
      </p:pic>
      <p:sp>
        <p:nvSpPr>
          <p:cNvPr id="3" name="TextBox 2"/>
          <p:cNvSpPr txBox="1"/>
          <p:nvPr/>
        </p:nvSpPr>
        <p:spPr>
          <a:xfrm>
            <a:off x="5696292" y="847748"/>
            <a:ext cx="6285809" cy="4708981"/>
          </a:xfrm>
          <a:prstGeom prst="rect">
            <a:avLst/>
          </a:prstGeom>
          <a:noFill/>
        </p:spPr>
        <p:txBody>
          <a:bodyPr wrap="square" rtlCol="0">
            <a:spAutoFit/>
          </a:bodyPr>
          <a:lstStyle/>
          <a:p>
            <a:r>
              <a:rPr lang="en-US" sz="2000" dirty="0">
                <a:latin typeface="Myriad Pro" panose="020B0503030403020204" pitchFamily="34" charset="0"/>
              </a:rPr>
              <a:t>Haga </a:t>
            </a:r>
            <a:r>
              <a:rPr lang="en-US" sz="2000" dirty="0" err="1">
                <a:latin typeface="Myriad Pro" panose="020B0503030403020204" pitchFamily="34" charset="0"/>
              </a:rPr>
              <a:t>clic</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el enlace o </a:t>
            </a:r>
            <a:r>
              <a:rPr lang="en-US" sz="2000" dirty="0" err="1">
                <a:latin typeface="Myriad Pro" panose="020B0503030403020204" pitchFamily="34" charset="0"/>
              </a:rPr>
              <a:t>escanee</a:t>
            </a:r>
            <a:r>
              <a:rPr lang="en-US" sz="2000" dirty="0">
                <a:latin typeface="Myriad Pro" panose="020B0503030403020204" pitchFamily="34" charset="0"/>
              </a:rPr>
              <a:t> el </a:t>
            </a:r>
            <a:r>
              <a:rPr lang="en-US" sz="2000" dirty="0" err="1">
                <a:latin typeface="Myriad Pro" panose="020B0503030403020204" pitchFamily="34" charset="0"/>
              </a:rPr>
              <a:t>código</a:t>
            </a:r>
            <a:r>
              <a:rPr lang="en-US" sz="2000" dirty="0">
                <a:latin typeface="Myriad Pro" panose="020B0503030403020204" pitchFamily="34" charset="0"/>
              </a:rPr>
              <a:t> QR para </a:t>
            </a:r>
            <a:r>
              <a:rPr lang="en-US" sz="2000" dirty="0" err="1">
                <a:latin typeface="Myriad Pro" panose="020B0503030403020204" pitchFamily="34" charset="0"/>
              </a:rPr>
              <a:t>descargar</a:t>
            </a:r>
            <a:r>
              <a:rPr lang="en-US" sz="2000" dirty="0">
                <a:latin typeface="Myriad Pro" panose="020B0503030403020204" pitchFamily="34" charset="0"/>
              </a:rPr>
              <a:t> la </a:t>
            </a:r>
            <a:r>
              <a:rPr lang="en-US" sz="2000" dirty="0" err="1">
                <a:latin typeface="Myriad Pro" panose="020B0503030403020204" pitchFamily="34" charset="0"/>
              </a:rPr>
              <a:t>aplicación</a:t>
            </a:r>
            <a:r>
              <a:rPr lang="en-US" sz="2000" dirty="0">
                <a:latin typeface="Myriad Pro" panose="020B0503030403020204" pitchFamily="34" charset="0"/>
              </a:rPr>
              <a:t> NIOSH </a:t>
            </a:r>
            <a:r>
              <a:rPr lang="en-US" sz="2000" dirty="0" err="1">
                <a:latin typeface="Myriad Pro" panose="020B0503030403020204" pitchFamily="34" charset="0"/>
              </a:rPr>
              <a:t>sobre</a:t>
            </a:r>
            <a:r>
              <a:rPr lang="en-US" sz="2000" dirty="0">
                <a:latin typeface="Myriad Pro" panose="020B0503030403020204" pitchFamily="34" charset="0"/>
              </a:rPr>
              <a:t> </a:t>
            </a:r>
            <a:r>
              <a:rPr lang="en-US" sz="2000" dirty="0" err="1">
                <a:latin typeface="Myriad Pro" panose="020B0503030403020204" pitchFamily="34" charset="0"/>
              </a:rPr>
              <a:t>Escaleras</a:t>
            </a:r>
            <a:r>
              <a:rPr lang="en-US" sz="2000" dirty="0">
                <a:latin typeface="Myriad Pro" panose="020B0503030403020204" pitchFamily="34" charset="0"/>
              </a:rPr>
              <a:t>.</a:t>
            </a:r>
          </a:p>
          <a:p>
            <a:endParaRPr lang="en-US" sz="2000" dirty="0">
              <a:latin typeface="Myriad Pro" panose="020B0503030403020204" pitchFamily="34" charset="0"/>
            </a:endParaRPr>
          </a:p>
          <a:p>
            <a:r>
              <a:rPr lang="en-US" sz="2000" dirty="0">
                <a:latin typeface="Myriad Pro" panose="020B0503030403020204" pitchFamily="34" charset="0"/>
              </a:rPr>
              <a:t>La </a:t>
            </a:r>
            <a:r>
              <a:rPr lang="en-US" sz="2000" dirty="0" err="1">
                <a:latin typeface="Myriad Pro" panose="020B0503030403020204" pitchFamily="34" charset="0"/>
              </a:rPr>
              <a:t>aplicación</a:t>
            </a:r>
            <a:r>
              <a:rPr lang="en-US" sz="2000" dirty="0">
                <a:latin typeface="Myriad Pro" panose="020B0503030403020204" pitchFamily="34" charset="0"/>
              </a:rPr>
              <a:t> </a:t>
            </a:r>
            <a:r>
              <a:rPr lang="en-US" sz="2000" dirty="0" err="1">
                <a:latin typeface="Myriad Pro" panose="020B0503030403020204" pitchFamily="34" charset="0"/>
              </a:rPr>
              <a:t>puede</a:t>
            </a:r>
            <a:r>
              <a:rPr lang="en-US" sz="2000" dirty="0">
                <a:latin typeface="Myriad Pro" panose="020B0503030403020204" pitchFamily="34" charset="0"/>
              </a:rPr>
              <a:t> </a:t>
            </a:r>
            <a:r>
              <a:rPr lang="en-US" sz="2000" dirty="0" err="1">
                <a:latin typeface="Myriad Pro" panose="020B0503030403020204" pitchFamily="34" charset="0"/>
              </a:rPr>
              <a:t>ayudar</a:t>
            </a:r>
            <a:r>
              <a:rPr lang="en-US" sz="2000" dirty="0">
                <a:latin typeface="Myriad Pro" panose="020B0503030403020204" pitchFamily="34" charset="0"/>
              </a:rPr>
              <a:t> con lo </a:t>
            </a:r>
            <a:r>
              <a:rPr lang="en-US" sz="2000" dirty="0" err="1">
                <a:latin typeface="Myriad Pro" panose="020B0503030403020204" pitchFamily="34" charset="0"/>
              </a:rPr>
              <a:t>siguiente</a:t>
            </a:r>
            <a:r>
              <a:rPr lang="en-US" sz="2000" dirty="0">
                <a:latin typeface="Myriad Pro" panose="020B0503030403020204" pitchFamily="34" charset="0"/>
              </a:rPr>
              <a:t>:</a:t>
            </a:r>
          </a:p>
          <a:p>
            <a:pPr marL="342900" indent="-342900">
              <a:buFont typeface="Arial" panose="020B0604020202020204" pitchFamily="34" charset="0"/>
              <a:buChar char="•"/>
            </a:pPr>
            <a:r>
              <a:rPr lang="en-US" sz="2000" dirty="0" err="1">
                <a:latin typeface="Myriad Pro" panose="020B0503030403020204" pitchFamily="34" charset="0"/>
              </a:rPr>
              <a:t>Planificación</a:t>
            </a:r>
            <a:r>
              <a:rPr lang="en-US" sz="2000" dirty="0">
                <a:latin typeface="Myriad Pro" panose="020B0503030403020204" pitchFamily="34" charset="0"/>
              </a:rPr>
              <a:t> </a:t>
            </a:r>
          </a:p>
          <a:p>
            <a:pPr marL="342900" indent="-342900">
              <a:buFont typeface="Arial" panose="020B0604020202020204" pitchFamily="34" charset="0"/>
              <a:buChar char="•"/>
            </a:pPr>
            <a:r>
              <a:rPr lang="en-US" sz="2000" dirty="0" err="1">
                <a:latin typeface="Myriad Pro" panose="020B0503030403020204" pitchFamily="34" charset="0"/>
              </a:rPr>
              <a:t>Selección</a:t>
            </a:r>
            <a:endParaRPr lang="en-US" sz="2000" dirty="0">
              <a:latin typeface="Myriad Pro" panose="020B0503030403020204" pitchFamily="34" charset="0"/>
            </a:endParaRPr>
          </a:p>
          <a:p>
            <a:pPr marL="342900" indent="-342900">
              <a:buFont typeface="Arial" panose="020B0604020202020204" pitchFamily="34" charset="0"/>
              <a:buChar char="•"/>
            </a:pPr>
            <a:r>
              <a:rPr lang="en-US" sz="2000" dirty="0" err="1">
                <a:latin typeface="Myriad Pro" panose="020B0503030403020204" pitchFamily="34" charset="0"/>
              </a:rPr>
              <a:t>Inspección</a:t>
            </a:r>
            <a:endParaRPr lang="en-US" sz="2000" dirty="0">
              <a:latin typeface="Myriad Pro" panose="020B0503030403020204" pitchFamily="34" charset="0"/>
            </a:endParaRPr>
          </a:p>
          <a:p>
            <a:pPr marL="342900" indent="-342900">
              <a:buFont typeface="Arial" panose="020B0604020202020204" pitchFamily="34" charset="0"/>
              <a:buChar char="•"/>
            </a:pPr>
            <a:r>
              <a:rPr lang="en-US" sz="2000" dirty="0" err="1">
                <a:latin typeface="Myriad Pro" panose="020B0503030403020204" pitchFamily="34" charset="0"/>
              </a:rPr>
              <a:t>Instalación</a:t>
            </a:r>
            <a:endParaRPr lang="en-US" sz="2000" dirty="0">
              <a:latin typeface="Myriad Pro" panose="020B0503030403020204" pitchFamily="34" charset="0"/>
            </a:endParaRPr>
          </a:p>
          <a:p>
            <a:pPr marL="342900" indent="-342900">
              <a:buFont typeface="Arial" panose="020B0604020202020204" pitchFamily="34" charset="0"/>
              <a:buChar char="•"/>
            </a:pPr>
            <a:r>
              <a:rPr lang="en-US" sz="2000" dirty="0" err="1">
                <a:latin typeface="Myriad Pro" panose="020B0503030403020204" pitchFamily="34" charset="0"/>
              </a:rPr>
              <a:t>Uso</a:t>
            </a:r>
            <a:r>
              <a:rPr lang="en-US" sz="2000" dirty="0">
                <a:latin typeface="Myriad Pro" panose="020B0503030403020204" pitchFamily="34" charset="0"/>
              </a:rPr>
              <a:t> </a:t>
            </a:r>
            <a:r>
              <a:rPr lang="en-US" sz="2000" dirty="0" err="1">
                <a:latin typeface="Myriad Pro" panose="020B0503030403020204" pitchFamily="34" charset="0"/>
              </a:rPr>
              <a:t>correcto</a:t>
            </a:r>
            <a:r>
              <a:rPr lang="en-US" sz="2000" dirty="0">
                <a:latin typeface="Myriad Pro" panose="020B0503030403020204" pitchFamily="34" charset="0"/>
              </a:rPr>
              <a:t> </a:t>
            </a:r>
          </a:p>
          <a:p>
            <a:pPr marL="342900" indent="-342900">
              <a:buFont typeface="Arial" panose="020B0604020202020204" pitchFamily="34" charset="0"/>
              <a:buChar char="•"/>
            </a:pPr>
            <a:r>
              <a:rPr lang="en-US" sz="2000" dirty="0" err="1">
                <a:latin typeface="Myriad Pro" panose="020B0503030403020204" pitchFamily="34" charset="0"/>
              </a:rPr>
              <a:t>Accesorios</a:t>
            </a:r>
            <a:endParaRPr lang="en-US" sz="2000" dirty="0">
              <a:latin typeface="Myriad Pro" panose="020B0503030403020204" pitchFamily="34" charset="0"/>
            </a:endParaRPr>
          </a:p>
          <a:p>
            <a:endParaRPr lang="en-US" sz="2000" dirty="0">
              <a:latin typeface="Myriad Pro" panose="020B0503030403020204" pitchFamily="34" charset="0"/>
            </a:endParaRPr>
          </a:p>
          <a:p>
            <a:r>
              <a:rPr lang="en-US" sz="2000" dirty="0">
                <a:latin typeface="Myriad Pro" panose="020B0503030403020204" pitchFamily="34" charset="0"/>
              </a:rPr>
              <a:t>*La </a:t>
            </a:r>
            <a:r>
              <a:rPr lang="en-US" sz="2000" dirty="0" err="1">
                <a:latin typeface="Myriad Pro" panose="020B0503030403020204" pitchFamily="34" charset="0"/>
              </a:rPr>
              <a:t>aplicación</a:t>
            </a:r>
            <a:r>
              <a:rPr lang="en-US" sz="2000" dirty="0">
                <a:latin typeface="Myriad Pro" panose="020B0503030403020204" pitchFamily="34" charset="0"/>
              </a:rPr>
              <a:t> solo </a:t>
            </a:r>
            <a:r>
              <a:rPr lang="en-US" sz="2000" dirty="0" err="1">
                <a:latin typeface="Myriad Pro" panose="020B0503030403020204" pitchFamily="34" charset="0"/>
              </a:rPr>
              <a:t>está</a:t>
            </a:r>
            <a:r>
              <a:rPr lang="en-US" sz="2000" dirty="0">
                <a:latin typeface="Myriad Pro" panose="020B0503030403020204" pitchFamily="34" charset="0"/>
              </a:rPr>
              <a:t> disponible para  </a:t>
            </a:r>
            <a:r>
              <a:rPr lang="en-US" sz="2000" dirty="0" err="1">
                <a:latin typeface="Myriad Pro" panose="020B0503030403020204" pitchFamily="34" charset="0"/>
              </a:rPr>
              <a:t>dispositivos</a:t>
            </a:r>
            <a:r>
              <a:rPr lang="en-US" sz="2000" dirty="0">
                <a:latin typeface="Myriad Pro" panose="020B0503030403020204" pitchFamily="34" charset="0"/>
              </a:rPr>
              <a:t> </a:t>
            </a:r>
            <a:r>
              <a:rPr lang="en-US" sz="2000" dirty="0" err="1">
                <a:latin typeface="Myriad Pro" panose="020B0503030403020204" pitchFamily="34" charset="0"/>
              </a:rPr>
              <a:t>móviles</a:t>
            </a:r>
            <a:r>
              <a:rPr lang="en-US" sz="2000" dirty="0">
                <a:latin typeface="Myriad Pro" panose="020B0503030403020204" pitchFamily="34" charset="0"/>
              </a:rPr>
              <a:t> (p. </a:t>
            </a:r>
            <a:r>
              <a:rPr lang="en-US" sz="2000" dirty="0" err="1">
                <a:latin typeface="Myriad Pro" panose="020B0503030403020204" pitchFamily="34" charset="0"/>
              </a:rPr>
              <a:t>ej</a:t>
            </a:r>
            <a:r>
              <a:rPr lang="en-US" sz="2000" dirty="0">
                <a:latin typeface="Myriad Pro" panose="020B0503030403020204" pitchFamily="34" charset="0"/>
              </a:rPr>
              <a:t>., </a:t>
            </a:r>
            <a:r>
              <a:rPr lang="en-US" sz="2000" dirty="0" err="1">
                <a:latin typeface="Myriad Pro" panose="020B0503030403020204" pitchFamily="34" charset="0"/>
              </a:rPr>
              <a:t>celulares</a:t>
            </a:r>
            <a:r>
              <a:rPr lang="en-US" sz="2000" dirty="0">
                <a:latin typeface="Myriad Pro" panose="020B0503030403020204" pitchFamily="34" charset="0"/>
              </a:rPr>
              <a:t> y </a:t>
            </a:r>
            <a:r>
              <a:rPr lang="en-US" sz="2000" dirty="0" err="1">
                <a:latin typeface="Myriad Pro" panose="020B0503030403020204" pitchFamily="34" charset="0"/>
              </a:rPr>
              <a:t>tabletas</a:t>
            </a:r>
            <a:r>
              <a:rPr lang="en-US" sz="2000" dirty="0">
                <a:latin typeface="Myriad Pro" panose="020B0503030403020204" pitchFamily="34" charset="0"/>
              </a:rPr>
              <a:t>).</a:t>
            </a:r>
          </a:p>
          <a:p>
            <a:endParaRPr lang="en-US" sz="2000" i="1" dirty="0">
              <a:latin typeface="Myriad Pro" panose="020B0503030403020204" pitchFamily="34" charset="0"/>
            </a:endParaRPr>
          </a:p>
          <a:p>
            <a:r>
              <a:rPr lang="en-US" sz="2000" b="1" i="1" dirty="0">
                <a:latin typeface="Myriad Pro" panose="020B0503030403020204" pitchFamily="34" charset="0"/>
                <a:hlinkClick r:id="rId5"/>
              </a:rPr>
              <a:t>Aplicación NIOSH para uso </a:t>
            </a:r>
            <a:r>
              <a:rPr lang="en-US" sz="2000" b="1" i="1" dirty="0" err="1">
                <a:latin typeface="Myriad Pro" panose="020B0503030403020204" pitchFamily="34" charset="0"/>
                <a:hlinkClick r:id="rId5"/>
              </a:rPr>
              <a:t>seguro</a:t>
            </a:r>
            <a:r>
              <a:rPr lang="en-US" sz="2000" b="1" i="1" dirty="0">
                <a:latin typeface="Myriad Pro" panose="020B0503030403020204" pitchFamily="34" charset="0"/>
                <a:hlinkClick r:id="rId5"/>
              </a:rPr>
              <a:t> de las </a:t>
            </a:r>
            <a:r>
              <a:rPr lang="en-US" sz="2000" b="1" i="1" dirty="0" err="1">
                <a:latin typeface="Myriad Pro" panose="020B0503030403020204" pitchFamily="34" charset="0"/>
                <a:hlinkClick r:id="rId5"/>
              </a:rPr>
              <a:t>escaleras</a:t>
            </a:r>
            <a:endParaRPr lang="en-US" sz="2000" b="1" i="1" dirty="0">
              <a:latin typeface="Myriad Pro" panose="020B0503030403020204" pitchFamily="34" charset="0"/>
            </a:endParaRPr>
          </a:p>
        </p:txBody>
      </p:sp>
      <p:sp>
        <p:nvSpPr>
          <p:cNvPr id="8" name="TextBox 7"/>
          <p:cNvSpPr txBox="1"/>
          <p:nvPr/>
        </p:nvSpPr>
        <p:spPr>
          <a:xfrm>
            <a:off x="202628" y="5969931"/>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Consideraciones Adicionales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524590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94133" cy="5901665"/>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DDC4B5B-B386-40DE-63F0-83DC79934ED9}"/>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Myriad Pro" panose="020B0503030403020204"/>
              </a:rPr>
              <a:t>Acceso a </a:t>
            </a:r>
            <a:r>
              <a:rPr lang="en-US" sz="3200" dirty="0" err="1">
                <a:latin typeface="Myriad Pro" panose="020B0503030403020204"/>
              </a:rPr>
              <a:t>una</a:t>
            </a:r>
            <a:r>
              <a:rPr lang="en-US" sz="3200" dirty="0">
                <a:latin typeface="Myriad Pro" panose="020B0503030403020204"/>
              </a:rPr>
              <a:t> </a:t>
            </a:r>
            <a:r>
              <a:rPr lang="en-US" sz="3200" dirty="0" err="1">
                <a:latin typeface="Myriad Pro" panose="020B0503030403020204"/>
              </a:rPr>
              <a:t>superficie</a:t>
            </a:r>
            <a:r>
              <a:rPr lang="en-US" sz="3200" dirty="0">
                <a:latin typeface="Myriad Pro" panose="020B0503030403020204"/>
              </a:rPr>
              <a:t> superior</a:t>
            </a:r>
          </a:p>
        </p:txBody>
      </p:sp>
      <p:sp>
        <p:nvSpPr>
          <p:cNvPr id="3" name="TextBox 2"/>
          <p:cNvSpPr txBox="1"/>
          <p:nvPr/>
        </p:nvSpPr>
        <p:spPr>
          <a:xfrm>
            <a:off x="5700162" y="1198613"/>
            <a:ext cx="6285809" cy="2862322"/>
          </a:xfrm>
          <a:prstGeom prst="rect">
            <a:avLst/>
          </a:prstGeom>
          <a:noFill/>
        </p:spPr>
        <p:txBody>
          <a:bodyPr wrap="square" rtlCol="0">
            <a:spAutoFit/>
          </a:bodyPr>
          <a:lstStyle/>
          <a:p>
            <a:r>
              <a:rPr lang="en-US" sz="2000" dirty="0">
                <a:latin typeface="Myriad Pro" panose="020B0503030403020204" pitchFamily="34" charset="0"/>
              </a:rPr>
              <a:t>Cuando se </a:t>
            </a:r>
            <a:r>
              <a:rPr lang="en-US" sz="2000" dirty="0" err="1">
                <a:latin typeface="Myriad Pro" panose="020B0503030403020204" pitchFamily="34" charset="0"/>
              </a:rPr>
              <a:t>utilizan</a:t>
            </a:r>
            <a:r>
              <a:rPr lang="en-US" sz="2000" dirty="0">
                <a:latin typeface="Myriad Pro" panose="020B0503030403020204" pitchFamily="34" charset="0"/>
              </a:rPr>
              <a:t> </a:t>
            </a:r>
            <a:r>
              <a:rPr lang="en-US" sz="2000" dirty="0" err="1">
                <a:latin typeface="Myriad Pro" panose="020B0503030403020204" pitchFamily="34" charset="0"/>
              </a:rPr>
              <a:t>escaleras</a:t>
            </a:r>
            <a:r>
              <a:rPr lang="en-US" sz="2000" dirty="0">
                <a:latin typeface="Myriad Pro" panose="020B0503030403020204" pitchFamily="34" charset="0"/>
              </a:rPr>
              <a:t> </a:t>
            </a:r>
            <a:r>
              <a:rPr lang="en-US" sz="2000" dirty="0" err="1">
                <a:latin typeface="Myriad Pro" panose="020B0503030403020204" pitchFamily="34" charset="0"/>
              </a:rPr>
              <a:t>portátiles</a:t>
            </a:r>
            <a:r>
              <a:rPr lang="en-US" sz="2000" dirty="0">
                <a:latin typeface="Myriad Pro" panose="020B0503030403020204" pitchFamily="34" charset="0"/>
              </a:rPr>
              <a:t> para acceder a superficies </a:t>
            </a:r>
            <a:r>
              <a:rPr lang="en-US" sz="2000" dirty="0" err="1">
                <a:latin typeface="Myriad Pro" panose="020B0503030403020204" pitchFamily="34" charset="0"/>
              </a:rPr>
              <a:t>superiores</a:t>
            </a:r>
            <a:r>
              <a:rPr lang="en-US" sz="2000" dirty="0">
                <a:latin typeface="Myriad Pro" panose="020B0503030403020204" pitchFamily="34" charset="0"/>
              </a:rPr>
              <a:t>, </a:t>
            </a:r>
            <a:r>
              <a:rPr lang="en-US" sz="2000" dirty="0" err="1">
                <a:latin typeface="Myriad Pro" panose="020B0503030403020204" pitchFamily="34" charset="0"/>
              </a:rPr>
              <a:t>estas</a:t>
            </a:r>
            <a:r>
              <a:rPr lang="en-US" sz="2000" dirty="0">
                <a:latin typeface="Myriad Pro" panose="020B0503030403020204" pitchFamily="34" charset="0"/>
              </a:rPr>
              <a:t> </a:t>
            </a:r>
            <a:r>
              <a:rPr lang="en-US" sz="2000" dirty="0" err="1">
                <a:latin typeface="Myriad Pro" panose="020B0503030403020204" pitchFamily="34" charset="0"/>
              </a:rPr>
              <a:t>tienen</a:t>
            </a:r>
            <a:r>
              <a:rPr lang="en-US" sz="2000" dirty="0">
                <a:latin typeface="Myriad Pro" panose="020B0503030403020204" pitchFamily="34" charset="0"/>
              </a:rPr>
              <a:t> que </a:t>
            </a:r>
            <a:r>
              <a:rPr lang="en-US" sz="2000" dirty="0" err="1">
                <a:latin typeface="Myriad Pro" panose="020B0503030403020204" pitchFamily="34" charset="0"/>
              </a:rPr>
              <a:t>tener</a:t>
            </a:r>
            <a:r>
              <a:rPr lang="en-US" sz="2000" dirty="0">
                <a:latin typeface="Myriad Pro" panose="020B0503030403020204" pitchFamily="34" charset="0"/>
              </a:rPr>
              <a:t> los </a:t>
            </a:r>
            <a:r>
              <a:rPr lang="en-US" sz="2000" dirty="0" err="1">
                <a:latin typeface="Myriad Pro" panose="020B0503030403020204" pitchFamily="34" charset="0"/>
              </a:rPr>
              <a:t>largueros</a:t>
            </a:r>
            <a:r>
              <a:rPr lang="en-US" sz="2000" dirty="0">
                <a:latin typeface="Myriad Pro" panose="020B0503030403020204" pitchFamily="34" charset="0"/>
              </a:rPr>
              <a:t> </a:t>
            </a:r>
            <a:r>
              <a:rPr lang="en-US" sz="2000" dirty="0" err="1">
                <a:latin typeface="Myriad Pro" panose="020B0503030403020204" pitchFamily="34" charset="0"/>
              </a:rPr>
              <a:t>laterales</a:t>
            </a:r>
            <a:r>
              <a:rPr lang="en-US" sz="2000" dirty="0">
                <a:latin typeface="Myriad Pro" panose="020B0503030403020204" pitchFamily="34" charset="0"/>
              </a:rPr>
              <a:t> </a:t>
            </a:r>
            <a:r>
              <a:rPr lang="en-US" sz="2000" dirty="0" err="1">
                <a:latin typeface="Myriad Pro" panose="020B0503030403020204" pitchFamily="34" charset="0"/>
              </a:rPr>
              <a:t>extendidos</a:t>
            </a:r>
            <a:r>
              <a:rPr lang="en-US" sz="2000" dirty="0">
                <a:latin typeface="Myriad Pro" panose="020B0503030403020204" pitchFamily="34" charset="0"/>
              </a:rPr>
              <a:t> a un </a:t>
            </a:r>
            <a:r>
              <a:rPr lang="en-US" sz="2000" dirty="0" err="1">
                <a:latin typeface="Myriad Pro" panose="020B0503030403020204" pitchFamily="34" charset="0"/>
              </a:rPr>
              <a:t>mínimo</a:t>
            </a:r>
            <a:r>
              <a:rPr lang="en-US" sz="2000" dirty="0">
                <a:latin typeface="Myriad Pro" panose="020B0503030403020204" pitchFamily="34" charset="0"/>
              </a:rPr>
              <a:t> de 3 pies por </a:t>
            </a:r>
            <a:r>
              <a:rPr lang="en-US" sz="2000" dirty="0" err="1">
                <a:latin typeface="Myriad Pro" panose="020B0503030403020204" pitchFamily="34" charset="0"/>
              </a:rPr>
              <a:t>encima</a:t>
            </a:r>
            <a:r>
              <a:rPr lang="en-US" sz="2000" dirty="0">
                <a:latin typeface="Myriad Pro" panose="020B0503030403020204" pitchFamily="34" charset="0"/>
              </a:rPr>
              <a:t> la </a:t>
            </a:r>
            <a:r>
              <a:rPr lang="en-US" sz="2000" dirty="0" err="1">
                <a:latin typeface="Myriad Pro" panose="020B0503030403020204" pitchFamily="34" charset="0"/>
              </a:rPr>
              <a:t>superficie</a:t>
            </a:r>
            <a:r>
              <a:rPr lang="en-US" sz="2000" dirty="0">
                <a:latin typeface="Myriad Pro" panose="020B0503030403020204" pitchFamily="34" charset="0"/>
              </a:rPr>
              <a:t> superior.</a:t>
            </a:r>
          </a:p>
          <a:p>
            <a:endParaRPr lang="en-US" sz="2000" dirty="0">
              <a:latin typeface="Myriad Pro" panose="020B0503030403020204" pitchFamily="34" charset="0"/>
            </a:endParaRPr>
          </a:p>
          <a:p>
            <a:r>
              <a:rPr lang="en-US" sz="2000" dirty="0">
                <a:latin typeface="Myriad Pro" panose="020B0503030403020204" pitchFamily="34" charset="0"/>
              </a:rPr>
              <a:t>*No </a:t>
            </a:r>
            <a:r>
              <a:rPr lang="en-US" sz="2000" dirty="0" err="1">
                <a:latin typeface="Myriad Pro" panose="020B0503030403020204" pitchFamily="34" charset="0"/>
              </a:rPr>
              <a:t>coloque</a:t>
            </a:r>
            <a:r>
              <a:rPr lang="en-US" sz="2000" dirty="0">
                <a:latin typeface="Myriad Pro" panose="020B0503030403020204" pitchFamily="34" charset="0"/>
              </a:rPr>
              <a:t> </a:t>
            </a:r>
            <a:r>
              <a:rPr lang="en-US" sz="2000" dirty="0" err="1">
                <a:latin typeface="Myriad Pro" panose="020B0503030403020204" pitchFamily="34" charset="0"/>
              </a:rPr>
              <a:t>ningún</a:t>
            </a:r>
            <a:r>
              <a:rPr lang="en-US" sz="2000" dirty="0">
                <a:latin typeface="Myriad Pro" panose="020B0503030403020204" pitchFamily="34" charset="0"/>
              </a:rPr>
              <a:t> peso </a:t>
            </a:r>
            <a:r>
              <a:rPr lang="en-US" sz="2000" dirty="0" err="1">
                <a:latin typeface="Myriad Pro" panose="020B0503030403020204" pitchFamily="34" charset="0"/>
              </a:rPr>
              <a:t>sobre</a:t>
            </a:r>
            <a:r>
              <a:rPr lang="en-US" sz="2000" dirty="0">
                <a:latin typeface="Myriad Pro" panose="020B0503030403020204" pitchFamily="34" charset="0"/>
              </a:rPr>
              <a:t> los </a:t>
            </a:r>
            <a:r>
              <a:rPr lang="en-US" sz="2000" dirty="0" err="1">
                <a:latin typeface="Myriad Pro" panose="020B0503030403020204" pitchFamily="34" charset="0"/>
              </a:rPr>
              <a:t>peldaños</a:t>
            </a:r>
            <a:r>
              <a:rPr lang="en-US" sz="2000" dirty="0">
                <a:latin typeface="Myriad Pro" panose="020B0503030403020204" pitchFamily="34" charset="0"/>
              </a:rPr>
              <a:t> </a:t>
            </a:r>
            <a:r>
              <a:rPr lang="en-US" sz="2000" dirty="0" err="1">
                <a:latin typeface="Myriad Pro" panose="020B0503030403020204" pitchFamily="34" charset="0"/>
              </a:rPr>
              <a:t>ubicados</a:t>
            </a:r>
            <a:r>
              <a:rPr lang="en-US" sz="2000" dirty="0">
                <a:latin typeface="Myriad Pro" panose="020B0503030403020204" pitchFamily="34" charset="0"/>
              </a:rPr>
              <a:t> por </a:t>
            </a:r>
            <a:r>
              <a:rPr lang="en-US" sz="2000" dirty="0" err="1">
                <a:latin typeface="Myriad Pro" panose="020B0503030403020204" pitchFamily="34" charset="0"/>
              </a:rPr>
              <a:t>encima</a:t>
            </a:r>
            <a:r>
              <a:rPr lang="en-US" sz="2000" dirty="0">
                <a:latin typeface="Myriad Pro" panose="020B0503030403020204" pitchFamily="34" charset="0"/>
              </a:rPr>
              <a:t> de la </a:t>
            </a:r>
            <a:r>
              <a:rPr lang="en-US" sz="2000" dirty="0" err="1">
                <a:latin typeface="Myriad Pro" panose="020B0503030403020204" pitchFamily="34" charset="0"/>
              </a:rPr>
              <a:t>superficie</a:t>
            </a:r>
            <a:r>
              <a:rPr lang="en-US" sz="2000" dirty="0">
                <a:latin typeface="Myriad Pro" panose="020B0503030403020204" pitchFamily="34" charset="0"/>
              </a:rPr>
              <a:t> superior al usar </a:t>
            </a:r>
            <a:r>
              <a:rPr lang="en-US" sz="2000" dirty="0" err="1">
                <a:latin typeface="Myriad Pro" panose="020B0503030403020204" pitchFamily="34" charset="0"/>
              </a:rPr>
              <a:t>escaleras</a:t>
            </a:r>
            <a:r>
              <a:rPr lang="en-US" sz="2000" dirty="0">
                <a:latin typeface="Myriad Pro" panose="020B0503030403020204" pitchFamily="34" charset="0"/>
              </a:rPr>
              <a:t> sin </a:t>
            </a:r>
            <a:r>
              <a:rPr lang="en-US" sz="2000" dirty="0" err="1">
                <a:latin typeface="Myriad Pro" panose="020B0503030403020204" pitchFamily="34" charset="0"/>
              </a:rPr>
              <a:t>apoyo</a:t>
            </a:r>
            <a:r>
              <a:rPr lang="en-US" sz="2000" dirty="0">
                <a:latin typeface="Myriad Pro" panose="020B0503030403020204" pitchFamily="34" charset="0"/>
              </a:rPr>
              <a:t> </a:t>
            </a:r>
            <a:r>
              <a:rPr lang="en-US" sz="2000" dirty="0" err="1">
                <a:latin typeface="Myriad Pro" panose="020B0503030403020204" pitchFamily="34" charset="0"/>
              </a:rPr>
              <a:t>propio</a:t>
            </a:r>
            <a:r>
              <a:rPr lang="en-US" sz="2000" dirty="0">
                <a:latin typeface="Myriad Pro" panose="020B0503030403020204" pitchFamily="34" charset="0"/>
              </a:rPr>
              <a:t> para acceder a un </a:t>
            </a:r>
            <a:r>
              <a:rPr lang="en-US" sz="2000" dirty="0" err="1">
                <a:latin typeface="Myriad Pro" panose="020B0503030403020204" pitchFamily="34" charset="0"/>
              </a:rPr>
              <a:t>nivel</a:t>
            </a:r>
            <a:r>
              <a:rPr lang="en-US" sz="2000" dirty="0">
                <a:latin typeface="Myriad Pro" panose="020B0503030403020204" pitchFamily="34" charset="0"/>
              </a:rPr>
              <a:t> superior.</a:t>
            </a:r>
            <a:endParaRPr lang="en-US" sz="2000" i="1" dirty="0">
              <a:latin typeface="Myriad Pro" panose="020B0503030403020204" pitchFamily="34" charset="0"/>
            </a:endParaRPr>
          </a:p>
        </p:txBody>
      </p:sp>
      <p:sp>
        <p:nvSpPr>
          <p:cNvPr id="8" name="TextBox 7"/>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Consideraciones Adicionales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176009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5494134" cy="5901665"/>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330DA304-8B36-85B0-0721-8B7DA3F829C7}"/>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Relación</a:t>
            </a:r>
            <a:r>
              <a:rPr lang="en-US" sz="3200" dirty="0">
                <a:latin typeface="Myriad Pro" panose="020B0503030403020204"/>
              </a:rPr>
              <a:t> 4:1</a:t>
            </a:r>
          </a:p>
        </p:txBody>
      </p:sp>
      <p:sp>
        <p:nvSpPr>
          <p:cNvPr id="3" name="TextBox 2"/>
          <p:cNvSpPr txBox="1"/>
          <p:nvPr/>
        </p:nvSpPr>
        <p:spPr>
          <a:xfrm>
            <a:off x="5725100" y="1038940"/>
            <a:ext cx="6285809" cy="1323439"/>
          </a:xfrm>
          <a:prstGeom prst="rect">
            <a:avLst/>
          </a:prstGeom>
          <a:noFill/>
        </p:spPr>
        <p:txBody>
          <a:bodyPr wrap="square" rtlCol="0">
            <a:spAutoFit/>
          </a:bodyPr>
          <a:lstStyle/>
          <a:p>
            <a:r>
              <a:rPr lang="en-US" sz="2000" dirty="0">
                <a:latin typeface="Myriad Pro" panose="020B0503030403020204" pitchFamily="34" charset="0"/>
              </a:rPr>
              <a:t>Las </a:t>
            </a:r>
            <a:r>
              <a:rPr lang="en-US" sz="2000" dirty="0" err="1">
                <a:latin typeface="Myriad Pro" panose="020B0503030403020204" pitchFamily="34" charset="0"/>
              </a:rPr>
              <a:t>escaleras</a:t>
            </a:r>
            <a:r>
              <a:rPr lang="en-US" sz="2000" dirty="0">
                <a:latin typeface="Myriad Pro" panose="020B0503030403020204" pitchFamily="34" charset="0"/>
              </a:rPr>
              <a:t> de </a:t>
            </a:r>
            <a:r>
              <a:rPr lang="en-US" sz="2000" dirty="0" err="1">
                <a:latin typeface="Myriad Pro" panose="020B0503030403020204" pitchFamily="34" charset="0"/>
              </a:rPr>
              <a:t>extensión</a:t>
            </a:r>
            <a:r>
              <a:rPr lang="en-US" sz="2000" dirty="0">
                <a:latin typeface="Myriad Pro" panose="020B0503030403020204" pitchFamily="34" charset="0"/>
              </a:rPr>
              <a:t> </a:t>
            </a:r>
            <a:r>
              <a:rPr lang="en-US" sz="2000" dirty="0" err="1">
                <a:latin typeface="Myriad Pro" panose="020B0503030403020204" pitchFamily="34" charset="0"/>
              </a:rPr>
              <a:t>deben</a:t>
            </a:r>
            <a:r>
              <a:rPr lang="en-US" sz="2000" dirty="0">
                <a:latin typeface="Myriad Pro" panose="020B0503030403020204" pitchFamily="34" charset="0"/>
              </a:rPr>
              <a:t> </a:t>
            </a:r>
            <a:r>
              <a:rPr lang="en-US" sz="2000" dirty="0" err="1">
                <a:latin typeface="Myriad Pro" panose="020B0503030403020204" pitchFamily="34" charset="0"/>
              </a:rPr>
              <a:t>colocarse</a:t>
            </a:r>
            <a:r>
              <a:rPr lang="en-US" sz="2000" dirty="0">
                <a:latin typeface="Myriad Pro" panose="020B0503030403020204" pitchFamily="34" charset="0"/>
              </a:rPr>
              <a:t> de forma </a:t>
            </a:r>
            <a:r>
              <a:rPr lang="en-US" sz="2000" dirty="0" err="1">
                <a:latin typeface="Myriad Pro" panose="020B0503030403020204" pitchFamily="34" charset="0"/>
              </a:rPr>
              <a:t>tal</a:t>
            </a:r>
            <a:r>
              <a:rPr lang="en-US" sz="2000" dirty="0">
                <a:latin typeface="Myriad Pro" panose="020B0503030403020204" pitchFamily="34" charset="0"/>
              </a:rPr>
              <a:t> que la </a:t>
            </a:r>
            <a:r>
              <a:rPr lang="en-US" sz="2000" dirty="0" err="1">
                <a:latin typeface="Myriad Pro" panose="020B0503030403020204" pitchFamily="34" charset="0"/>
              </a:rPr>
              <a:t>longitud</a:t>
            </a:r>
            <a:r>
              <a:rPr lang="en-US" sz="2000" dirty="0">
                <a:latin typeface="Myriad Pro" panose="020B0503030403020204" pitchFamily="34" charset="0"/>
              </a:rPr>
              <a:t> de </a:t>
            </a:r>
            <a:r>
              <a:rPr lang="en-US" sz="2000" dirty="0" err="1">
                <a:latin typeface="Myriad Pro" panose="020B0503030403020204" pitchFamily="34" charset="0"/>
              </a:rPr>
              <a:t>trabajo</a:t>
            </a:r>
            <a:r>
              <a:rPr lang="en-US" sz="2000" dirty="0">
                <a:latin typeface="Myriad Pro" panose="020B0503030403020204" pitchFamily="34" charset="0"/>
              </a:rPr>
              <a:t> de la </a:t>
            </a:r>
            <a:r>
              <a:rPr lang="en-US" sz="2000" dirty="0" err="1">
                <a:latin typeface="Myriad Pro" panose="020B0503030403020204" pitchFamily="34" charset="0"/>
              </a:rPr>
              <a:t>escalera</a:t>
            </a:r>
            <a:r>
              <a:rPr lang="en-US" sz="2000" dirty="0">
                <a:latin typeface="Myriad Pro" panose="020B0503030403020204" pitchFamily="34" charset="0"/>
              </a:rPr>
              <a:t> sea cuatro </a:t>
            </a:r>
            <a:r>
              <a:rPr lang="en-US" sz="2000" dirty="0" err="1">
                <a:latin typeface="Myriad Pro" panose="020B0503030403020204" pitchFamily="34" charset="0"/>
              </a:rPr>
              <a:t>veces</a:t>
            </a:r>
            <a:r>
              <a:rPr lang="en-US" sz="2000" dirty="0">
                <a:latin typeface="Myriad Pro" panose="020B0503030403020204" pitchFamily="34" charset="0"/>
              </a:rPr>
              <a:t> mayor que la </a:t>
            </a:r>
            <a:r>
              <a:rPr lang="en-US" sz="2000" dirty="0" err="1">
                <a:latin typeface="Myriad Pro" panose="020B0503030403020204" pitchFamily="34" charset="0"/>
              </a:rPr>
              <a:t>distancia</a:t>
            </a:r>
            <a:r>
              <a:rPr lang="en-US" sz="2000" dirty="0">
                <a:latin typeface="Myriad Pro" panose="020B0503030403020204" pitchFamily="34" charset="0"/>
              </a:rPr>
              <a:t> horizontal entre la base de la </a:t>
            </a:r>
            <a:r>
              <a:rPr lang="en-US" sz="2000" dirty="0" err="1">
                <a:latin typeface="Myriad Pro" panose="020B0503030403020204" pitchFamily="34" charset="0"/>
              </a:rPr>
              <a:t>escalera</a:t>
            </a:r>
            <a:r>
              <a:rPr lang="en-US" sz="2000" dirty="0">
                <a:latin typeface="Myriad Pro" panose="020B0503030403020204" pitchFamily="34" charset="0"/>
              </a:rPr>
              <a:t> y la </a:t>
            </a:r>
            <a:r>
              <a:rPr lang="en-US" sz="2000" dirty="0" err="1">
                <a:latin typeface="Myriad Pro" panose="020B0503030403020204" pitchFamily="34" charset="0"/>
              </a:rPr>
              <a:t>estructura</a:t>
            </a:r>
            <a:r>
              <a:rPr lang="en-US" sz="2000" dirty="0">
                <a:latin typeface="Myriad Pro" panose="020B0503030403020204" pitchFamily="34" charset="0"/>
              </a:rPr>
              <a:t>: una </a:t>
            </a:r>
            <a:r>
              <a:rPr lang="en-US" sz="2000" dirty="0" err="1">
                <a:latin typeface="Myriad Pro" panose="020B0503030403020204" pitchFamily="34" charset="0"/>
              </a:rPr>
              <a:t>relación</a:t>
            </a:r>
            <a:r>
              <a:rPr lang="en-US" sz="2000" dirty="0">
                <a:latin typeface="Myriad Pro" panose="020B0503030403020204" pitchFamily="34" charset="0"/>
              </a:rPr>
              <a:t> de 4:1.</a:t>
            </a:r>
            <a:endParaRPr lang="en-US" sz="2000" i="1" dirty="0">
              <a:latin typeface="Myriad Pro" panose="020B0503030403020204" pitchFamily="34" charset="0"/>
            </a:endParaRPr>
          </a:p>
        </p:txBody>
      </p:sp>
      <p:sp>
        <p:nvSpPr>
          <p:cNvPr id="8" name="TextBox 7"/>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Consideraciones Adicionales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35304145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94133" cy="5901665"/>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05020D8-77B2-436A-1E5A-A1B150CF44EF}"/>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Capacitación</a:t>
            </a:r>
            <a:r>
              <a:rPr lang="en-US" sz="3200" dirty="0">
                <a:latin typeface="Myriad Pro" panose="020B0503030403020204"/>
              </a:rPr>
              <a:t> </a:t>
            </a:r>
            <a:r>
              <a:rPr lang="en-US" sz="3200" dirty="0" err="1">
                <a:latin typeface="Myriad Pro" panose="020B0503030403020204"/>
              </a:rPr>
              <a:t>sobre</a:t>
            </a:r>
            <a:r>
              <a:rPr lang="en-US" sz="3200" dirty="0">
                <a:latin typeface="Myriad Pro" panose="020B0503030403020204"/>
              </a:rPr>
              <a:t> la </a:t>
            </a:r>
            <a:r>
              <a:rPr lang="en-US" sz="3200" dirty="0" err="1">
                <a:latin typeface="Myriad Pro" panose="020B0503030403020204"/>
              </a:rPr>
              <a:t>Seguridad</a:t>
            </a:r>
            <a:r>
              <a:rPr lang="en-US" sz="3200" dirty="0">
                <a:latin typeface="Myriad Pro" panose="020B0503030403020204"/>
              </a:rPr>
              <a:t> con las </a:t>
            </a:r>
            <a:r>
              <a:rPr lang="en-US" sz="3200" dirty="0" err="1">
                <a:latin typeface="Myriad Pro" panose="020B0503030403020204"/>
              </a:rPr>
              <a:t>Escaleras</a:t>
            </a:r>
            <a:endParaRPr lang="en-US" sz="3200" dirty="0">
              <a:latin typeface="Myriad Pro" panose="020B0503030403020204"/>
            </a:endParaRPr>
          </a:p>
        </p:txBody>
      </p:sp>
      <p:sp>
        <p:nvSpPr>
          <p:cNvPr id="3" name="TextBox 2"/>
          <p:cNvSpPr txBox="1"/>
          <p:nvPr/>
        </p:nvSpPr>
        <p:spPr>
          <a:xfrm>
            <a:off x="5725100" y="1705690"/>
            <a:ext cx="6285809" cy="1938992"/>
          </a:xfrm>
          <a:prstGeom prst="rect">
            <a:avLst/>
          </a:prstGeom>
          <a:noFill/>
        </p:spPr>
        <p:txBody>
          <a:bodyPr wrap="square" rtlCol="0">
            <a:spAutoFit/>
          </a:bodyPr>
          <a:lstStyle/>
          <a:p>
            <a:r>
              <a:rPr lang="en-US" sz="2000" dirty="0">
                <a:latin typeface="Myriad Pro" panose="020B0503030403020204" pitchFamily="34" charset="0"/>
              </a:rPr>
              <a:t>Si </a:t>
            </a:r>
            <a:r>
              <a:rPr lang="en-US" sz="2000" dirty="0" err="1">
                <a:latin typeface="Myriad Pro" panose="020B0503030403020204" pitchFamily="34" charset="0"/>
              </a:rPr>
              <a:t>desea</a:t>
            </a:r>
            <a:r>
              <a:rPr lang="en-US" sz="2000" dirty="0">
                <a:latin typeface="Myriad Pro" panose="020B0503030403020204" pitchFamily="34" charset="0"/>
              </a:rPr>
              <a:t> </a:t>
            </a:r>
            <a:r>
              <a:rPr lang="en-US" sz="2000" dirty="0" err="1">
                <a:latin typeface="Myriad Pro" panose="020B0503030403020204" pitchFamily="34" charset="0"/>
              </a:rPr>
              <a:t>aprender</a:t>
            </a:r>
            <a:r>
              <a:rPr lang="en-US" sz="2000" dirty="0">
                <a:latin typeface="Myriad Pro" panose="020B0503030403020204" pitchFamily="34" charset="0"/>
              </a:rPr>
              <a:t> </a:t>
            </a:r>
            <a:r>
              <a:rPr lang="en-US" sz="2000" dirty="0" err="1">
                <a:latin typeface="Myriad Pro" panose="020B0503030403020204" pitchFamily="34" charset="0"/>
              </a:rPr>
              <a:t>más</a:t>
            </a:r>
            <a:r>
              <a:rPr lang="en-US" sz="2000" dirty="0">
                <a:latin typeface="Myriad Pro" panose="020B0503030403020204" pitchFamily="34" charset="0"/>
              </a:rPr>
              <a:t> </a:t>
            </a:r>
            <a:r>
              <a:rPr lang="en-US" sz="2000" dirty="0" err="1">
                <a:latin typeface="Myriad Pro" panose="020B0503030403020204" pitchFamily="34" charset="0"/>
              </a:rPr>
              <a:t>sobre</a:t>
            </a:r>
            <a:r>
              <a:rPr lang="en-US" sz="2000" dirty="0">
                <a:latin typeface="Myriad Pro" panose="020B0503030403020204" pitchFamily="34" charset="0"/>
              </a:rPr>
              <a:t> las </a:t>
            </a:r>
            <a:r>
              <a:rPr lang="en-US" sz="2000" dirty="0" err="1">
                <a:latin typeface="Myriad Pro" panose="020B0503030403020204" pitchFamily="34" charset="0"/>
              </a:rPr>
              <a:t>escaleras</a:t>
            </a:r>
            <a:r>
              <a:rPr lang="en-US" sz="2000" dirty="0">
                <a:latin typeface="Myriad Pro" panose="020B0503030403020204" pitchFamily="34" charset="0"/>
              </a:rPr>
              <a:t> y </a:t>
            </a:r>
            <a:r>
              <a:rPr lang="en-US" sz="2000" dirty="0" err="1">
                <a:latin typeface="Myriad Pro" panose="020B0503030403020204" pitchFamily="34" charset="0"/>
              </a:rPr>
              <a:t>cómo</a:t>
            </a:r>
            <a:r>
              <a:rPr lang="en-US" sz="2000" dirty="0">
                <a:latin typeface="Myriad Pro" panose="020B0503030403020204" pitchFamily="34" charset="0"/>
              </a:rPr>
              <a:t> </a:t>
            </a:r>
            <a:r>
              <a:rPr lang="en-US" sz="2000" dirty="0" err="1">
                <a:latin typeface="Myriad Pro" panose="020B0503030403020204" pitchFamily="34" charset="0"/>
              </a:rPr>
              <a:t>usarlas</a:t>
            </a:r>
            <a:r>
              <a:rPr lang="en-US" sz="2000" dirty="0">
                <a:latin typeface="Myriad Pro" panose="020B0503030403020204" pitchFamily="34" charset="0"/>
              </a:rPr>
              <a:t> de </a:t>
            </a:r>
            <a:r>
              <a:rPr lang="en-US" sz="2000" dirty="0" err="1">
                <a:latin typeface="Myriad Pro" panose="020B0503030403020204" pitchFamily="34" charset="0"/>
              </a:rPr>
              <a:t>manera</a:t>
            </a:r>
            <a:r>
              <a:rPr lang="en-US" sz="2000" dirty="0">
                <a:latin typeface="Myriad Pro" panose="020B0503030403020204" pitchFamily="34" charset="0"/>
              </a:rPr>
              <a:t> </a:t>
            </a:r>
            <a:r>
              <a:rPr lang="en-US" sz="2000" dirty="0" err="1">
                <a:latin typeface="Myriad Pro" panose="020B0503030403020204" pitchFamily="34" charset="0"/>
              </a:rPr>
              <a:t>segura</a:t>
            </a:r>
            <a:r>
              <a:rPr lang="en-US" sz="2000" dirty="0">
                <a:latin typeface="Myriad Pro" panose="020B0503030403020204" pitchFamily="34" charset="0"/>
              </a:rPr>
              <a:t>, </a:t>
            </a:r>
            <a:r>
              <a:rPr lang="en-US" sz="2000" dirty="0" err="1">
                <a:latin typeface="Myriad Pro" panose="020B0503030403020204" pitchFamily="34" charset="0"/>
              </a:rPr>
              <a:t>consulte</a:t>
            </a:r>
            <a:r>
              <a:rPr lang="en-US" sz="2000" dirty="0">
                <a:latin typeface="Myriad Pro" panose="020B0503030403020204" pitchFamily="34" charset="0"/>
              </a:rPr>
              <a:t> </a:t>
            </a:r>
            <a:r>
              <a:rPr lang="en-US" sz="2000" dirty="0" err="1">
                <a:latin typeface="Myriad Pro" panose="020B0503030403020204" pitchFamily="34" charset="0"/>
              </a:rPr>
              <a:t>nuestra</a:t>
            </a:r>
            <a:r>
              <a:rPr lang="en-US" sz="2000" dirty="0">
                <a:latin typeface="Myriad Pro" panose="020B0503030403020204" pitchFamily="34" charset="0"/>
              </a:rPr>
              <a:t> </a:t>
            </a:r>
            <a:r>
              <a:rPr lang="en-US" sz="2000" dirty="0" err="1">
                <a:latin typeface="Myriad Pro" panose="020B0503030403020204" pitchFamily="34" charset="0"/>
              </a:rPr>
              <a:t>capacitación</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línea</a:t>
            </a:r>
            <a:r>
              <a:rPr lang="en-US" sz="2000" dirty="0">
                <a:latin typeface="Myriad Pro" panose="020B0503030403020204" pitchFamily="34" charset="0"/>
              </a:rPr>
              <a:t> </a:t>
            </a:r>
            <a:r>
              <a:rPr lang="en-US" sz="2000" dirty="0" err="1">
                <a:latin typeface="Myriad Pro" panose="020B0503030403020204" pitchFamily="34" charset="0"/>
              </a:rPr>
              <a:t>sobre</a:t>
            </a:r>
            <a:r>
              <a:rPr lang="en-US" sz="2000" dirty="0">
                <a:latin typeface="Myriad Pro" panose="020B0503030403020204" pitchFamily="34" charset="0"/>
              </a:rPr>
              <a:t> la </a:t>
            </a:r>
            <a:r>
              <a:rPr lang="en-US" sz="2000" dirty="0" err="1">
                <a:latin typeface="Myriad Pro" panose="020B0503030403020204" pitchFamily="34" charset="0"/>
              </a:rPr>
              <a:t>seguridad</a:t>
            </a:r>
            <a:r>
              <a:rPr lang="en-US" sz="2000" dirty="0">
                <a:latin typeface="Myriad Pro" panose="020B0503030403020204" pitchFamily="34" charset="0"/>
              </a:rPr>
              <a:t> con las </a:t>
            </a:r>
            <a:r>
              <a:rPr lang="en-US" sz="2000" dirty="0" err="1">
                <a:latin typeface="Myriad Pro" panose="020B0503030403020204" pitchFamily="34" charset="0"/>
              </a:rPr>
              <a:t>escaleras</a:t>
            </a:r>
            <a:r>
              <a:rPr lang="en-US" sz="2000" dirty="0">
                <a:latin typeface="Myriad Pro" panose="020B0503030403020204" pitchFamily="34" charset="0"/>
              </a:rPr>
              <a:t> </a:t>
            </a:r>
            <a:r>
              <a:rPr lang="en-US" sz="2000" dirty="0" err="1">
                <a:latin typeface="Myriad Pro" panose="020B0503030403020204" pitchFamily="34" charset="0"/>
              </a:rPr>
              <a:t>haciendo</a:t>
            </a:r>
            <a:r>
              <a:rPr lang="en-US" sz="2000" dirty="0">
                <a:latin typeface="Myriad Pro" panose="020B0503030403020204" pitchFamily="34" charset="0"/>
              </a:rPr>
              <a:t> </a:t>
            </a:r>
            <a:r>
              <a:rPr lang="en-US" sz="2000" dirty="0" err="1">
                <a:latin typeface="Myriad Pro" panose="020B0503030403020204" pitchFamily="34" charset="0"/>
              </a:rPr>
              <a:t>clic</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el enlace.</a:t>
            </a:r>
          </a:p>
          <a:p>
            <a:endParaRPr lang="en-US" sz="2000" i="1" dirty="0">
              <a:latin typeface="Myriad Pro" panose="020B0503030403020204" pitchFamily="34" charset="0"/>
            </a:endParaRPr>
          </a:p>
          <a:p>
            <a:r>
              <a:rPr lang="en-US" sz="2000" b="1" i="1" dirty="0">
                <a:latin typeface="Myriad Pro" panose="020B0503030403020204" pitchFamily="34" charset="0"/>
                <a:hlinkClick r:id="rId4"/>
              </a:rPr>
              <a:t>Capacitación </a:t>
            </a:r>
            <a:r>
              <a:rPr lang="en-US" sz="2000" b="1" i="1" dirty="0" err="1">
                <a:latin typeface="Myriad Pro" panose="020B0503030403020204" pitchFamily="34" charset="0"/>
                <a:hlinkClick r:id="rId4"/>
              </a:rPr>
              <a:t>sobre</a:t>
            </a:r>
            <a:r>
              <a:rPr lang="en-US" sz="2000" b="1" i="1" dirty="0">
                <a:latin typeface="Myriad Pro" panose="020B0503030403020204" pitchFamily="34" charset="0"/>
                <a:hlinkClick r:id="rId4"/>
              </a:rPr>
              <a:t> la </a:t>
            </a:r>
            <a:r>
              <a:rPr lang="en-US" sz="2000" b="1" i="1" dirty="0" err="1">
                <a:latin typeface="Myriad Pro" panose="020B0503030403020204" pitchFamily="34" charset="0"/>
                <a:hlinkClick r:id="rId4"/>
              </a:rPr>
              <a:t>Seguridad</a:t>
            </a:r>
            <a:r>
              <a:rPr lang="en-US" sz="2000" b="1" i="1" dirty="0">
                <a:latin typeface="Myriad Pro" panose="020B0503030403020204" pitchFamily="34" charset="0"/>
                <a:hlinkClick r:id="rId4"/>
              </a:rPr>
              <a:t> con las </a:t>
            </a:r>
            <a:r>
              <a:rPr lang="en-US" sz="2000" b="1" i="1" dirty="0" err="1">
                <a:latin typeface="Myriad Pro" panose="020B0503030403020204" pitchFamily="34" charset="0"/>
                <a:hlinkClick r:id="rId4"/>
              </a:rPr>
              <a:t>Escaleras</a:t>
            </a:r>
            <a:endParaRPr lang="en-US" sz="2000" b="1" i="1" dirty="0">
              <a:latin typeface="Myriad Pro" panose="020B0503030403020204" pitchFamily="34" charset="0"/>
            </a:endParaRPr>
          </a:p>
        </p:txBody>
      </p:sp>
      <p:sp>
        <p:nvSpPr>
          <p:cNvPr id="8" name="TextBox 7"/>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Consideraciones Adicionales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28213015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Online Media 2" descr="Video: Transporte de materiales">
            <a:hlinkClick r:id="" action="ppaction://media"/>
            <a:extLst>
              <a:ext uri="{FF2B5EF4-FFF2-40B4-BE49-F238E27FC236}">
                <a16:creationId xmlns:a16="http://schemas.microsoft.com/office/drawing/2014/main" id="{496BFE7E-9069-BA8D-565F-C486E4BA6447}"/>
              </a:ext>
            </a:extLst>
          </p:cNvPr>
          <p:cNvPicPr>
            <a:picLocks noRot="1" noChangeAspect="1"/>
          </p:cNvPicPr>
          <p:nvPr>
            <a:videoFile r:link="rId1"/>
          </p:nvPr>
        </p:nvPicPr>
        <p:blipFill>
          <a:blip r:embed="rId4"/>
          <a:stretch>
            <a:fillRect/>
          </a:stretch>
        </p:blipFill>
        <p:spPr>
          <a:xfrm>
            <a:off x="896394" y="5213"/>
            <a:ext cx="10399211" cy="5849556"/>
          </a:xfrm>
          <a:prstGeom prst="rect">
            <a:avLst/>
          </a:prstGeom>
        </p:spPr>
      </p:pic>
      <p:sp>
        <p:nvSpPr>
          <p:cNvPr id="7" name="TextBox 6"/>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Consideraciones Adicionales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Módulo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120192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Online Media 2" descr="Video Rescate">
            <a:hlinkClick r:id="" action="ppaction://media"/>
            <a:extLst>
              <a:ext uri="{FF2B5EF4-FFF2-40B4-BE49-F238E27FC236}">
                <a16:creationId xmlns:a16="http://schemas.microsoft.com/office/drawing/2014/main" id="{6866A97A-BB04-C677-996E-EABBD20C4606}"/>
              </a:ext>
            </a:extLst>
          </p:cNvPr>
          <p:cNvPicPr>
            <a:picLocks noRot="1" noChangeAspect="1"/>
          </p:cNvPicPr>
          <p:nvPr>
            <a:videoFile r:link="rId1"/>
          </p:nvPr>
        </p:nvPicPr>
        <p:blipFill>
          <a:blip r:embed="rId4"/>
          <a:stretch>
            <a:fillRect/>
          </a:stretch>
        </p:blipFill>
        <p:spPr>
          <a:xfrm>
            <a:off x="890608" y="-1297"/>
            <a:ext cx="10410784" cy="5856066"/>
          </a:xfrm>
          <a:prstGeom prst="rect">
            <a:avLst/>
          </a:prstGeom>
        </p:spPr>
      </p:pic>
      <p:sp>
        <p:nvSpPr>
          <p:cNvPr id="7" name="TextBox 6"/>
          <p:cNvSpPr txBox="1"/>
          <p:nvPr/>
        </p:nvSpPr>
        <p:spPr>
          <a:xfrm>
            <a:off x="202628" y="6027002"/>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Consideraciones Adicionales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Módulo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318185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Online Media 2" descr="Video Finalizacion del trabajo">
            <a:hlinkClick r:id="" action="ppaction://media"/>
            <a:extLst>
              <a:ext uri="{FF2B5EF4-FFF2-40B4-BE49-F238E27FC236}">
                <a16:creationId xmlns:a16="http://schemas.microsoft.com/office/drawing/2014/main" id="{162DA439-A03B-EE9C-25D8-C13C84A66D31}"/>
              </a:ext>
            </a:extLst>
          </p:cNvPr>
          <p:cNvPicPr>
            <a:picLocks noRot="1" noChangeAspect="1"/>
          </p:cNvPicPr>
          <p:nvPr>
            <a:videoFile r:link="rId1"/>
          </p:nvPr>
        </p:nvPicPr>
        <p:blipFill>
          <a:blip r:embed="rId4"/>
          <a:stretch>
            <a:fillRect/>
          </a:stretch>
        </p:blipFill>
        <p:spPr>
          <a:xfrm>
            <a:off x="896395" y="3237"/>
            <a:ext cx="10399210" cy="5849556"/>
          </a:xfrm>
          <a:prstGeom prst="rect">
            <a:avLst/>
          </a:prstGeom>
        </p:spPr>
      </p:pic>
      <p:sp>
        <p:nvSpPr>
          <p:cNvPr id="7" name="TextBox 6"/>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Consideraciones Adicionales</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Módulo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125478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6651" y="2799876"/>
            <a:ext cx="13325302" cy="707886"/>
          </a:xfrm>
          <a:prstGeom prst="rect">
            <a:avLst/>
          </a:prstGeom>
          <a:noFill/>
        </p:spPr>
        <p:txBody>
          <a:bodyPr wrap="square" rtlCol="0">
            <a:spAutoFit/>
          </a:bodyPr>
          <a:lstStyle/>
          <a:p>
            <a:pPr algn="ctr"/>
            <a:r>
              <a:rPr lang="es-ES_tradnl" sz="40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a:t>
            </a:r>
          </a:p>
        </p:txBody>
      </p:sp>
      <p:sp>
        <p:nvSpPr>
          <p:cNvPr id="8" name="TextBox 7"/>
          <p:cNvSpPr txBox="1"/>
          <p:nvPr/>
        </p:nvSpPr>
        <p:spPr>
          <a:xfrm>
            <a:off x="-566651" y="3569317"/>
            <a:ext cx="13325302" cy="707886"/>
          </a:xfrm>
          <a:prstGeom prst="rect">
            <a:avLst/>
          </a:prstGeom>
          <a:noFill/>
        </p:spPr>
        <p:txBody>
          <a:bodyPr wrap="square" rtlCol="0">
            <a:spAutoFit/>
          </a:bodyPr>
          <a:lstStyle/>
          <a:p>
            <a:pPr algn="ctr"/>
            <a:r>
              <a:rPr lang="es-ES_tradnl" sz="4000" i="1" dirty="0">
                <a:solidFill>
                  <a:schemeClr val="bg1"/>
                </a:solidFill>
                <a:latin typeface="Verdana" panose="020B0604030504040204" pitchFamily="34" charset="0"/>
                <a:ea typeface="Verdana" panose="020B0604030504040204" pitchFamily="34" charset="0"/>
                <a:cs typeface="Verdana" panose="020B0604030504040204" pitchFamily="34" charset="0"/>
              </a:rPr>
              <a:t>Módulo 5 – Conclusión</a:t>
            </a:r>
            <a:endParaRPr lang="en-US" sz="40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descr="Logotipo de DCBS"/>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4212" y="135354"/>
            <a:ext cx="3371850" cy="1106868"/>
          </a:xfrm>
          <a:prstGeom prst="rect">
            <a:avLst/>
          </a:prstGeom>
        </p:spPr>
      </p:pic>
      <p:pic>
        <p:nvPicPr>
          <p:cNvPr id="3" name="Picture 2" descr="logotipo de Oregon OSHA">
            <a:extLst>
              <a:ext uri="{FF2B5EF4-FFF2-40B4-BE49-F238E27FC236}">
                <a16:creationId xmlns:a16="http://schemas.microsoft.com/office/drawing/2014/main" id="{896B9035-9153-805C-3718-9F95CF04152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01716" y="23661"/>
            <a:ext cx="2362466" cy="1372139"/>
          </a:xfrm>
          <a:prstGeom prst="rect">
            <a:avLst/>
          </a:prstGeom>
        </p:spPr>
      </p:pic>
    </p:spTree>
    <p:extLst>
      <p:ext uri="{BB962C8B-B14F-4D97-AF65-F5344CB8AC3E}">
        <p14:creationId xmlns:p14="http://schemas.microsoft.com/office/powerpoint/2010/main" val="12769930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Online Media 2" descr="Video capacitacion para los constructores de techos">
            <a:hlinkClick r:id="" action="ppaction://media"/>
            <a:extLst>
              <a:ext uri="{FF2B5EF4-FFF2-40B4-BE49-F238E27FC236}">
                <a16:creationId xmlns:a16="http://schemas.microsoft.com/office/drawing/2014/main" id="{B192E445-2EE4-95AD-A95B-0E1262DBA66A}"/>
              </a:ext>
            </a:extLst>
          </p:cNvPr>
          <p:cNvPicPr>
            <a:picLocks noRot="1" noChangeAspect="1"/>
          </p:cNvPicPr>
          <p:nvPr>
            <a:videoFile r:link="rId1"/>
          </p:nvPr>
        </p:nvPicPr>
        <p:blipFill>
          <a:blip r:embed="rId4"/>
          <a:stretch>
            <a:fillRect/>
          </a:stretch>
        </p:blipFill>
        <p:spPr>
          <a:xfrm>
            <a:off x="896395" y="3237"/>
            <a:ext cx="10399209" cy="5849555"/>
          </a:xfrm>
          <a:prstGeom prst="rect">
            <a:avLst/>
          </a:prstGeom>
        </p:spPr>
      </p:pic>
      <p:sp>
        <p:nvSpPr>
          <p:cNvPr id="13" name="TextBox 12"/>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18154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86400"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3">
            <a:extLst>
              <a:ext uri="{FF2B5EF4-FFF2-40B4-BE49-F238E27FC236}">
                <a16:creationId xmlns:a16="http://schemas.microsoft.com/office/drawing/2014/main" id="{56BD24D5-3B74-5D22-D9F0-17E2B610EA11}"/>
              </a:ext>
            </a:extLst>
          </p:cNvPr>
          <p:cNvSpPr txBox="1">
            <a:spLocks/>
          </p:cNvSpPr>
          <p:nvPr/>
        </p:nvSpPr>
        <p:spPr>
          <a:xfrm>
            <a:off x="5661764" y="189761"/>
            <a:ext cx="5692036"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Lesiones</a:t>
            </a:r>
            <a:r>
              <a:rPr lang="en-US" sz="3200" dirty="0">
                <a:latin typeface="Myriad Pro" panose="020B0503030403020204"/>
              </a:rPr>
              <a:t> </a:t>
            </a:r>
            <a:r>
              <a:rPr lang="en-US" sz="3200" dirty="0" err="1">
                <a:latin typeface="Myriad Pro" panose="020B0503030403020204"/>
              </a:rPr>
              <a:t>laborales</a:t>
            </a:r>
            <a:r>
              <a:rPr lang="en-US" sz="3200" dirty="0">
                <a:latin typeface="Myriad Pro" panose="020B0503030403020204"/>
              </a:rPr>
              <a:t> mortals</a:t>
            </a:r>
          </a:p>
        </p:txBody>
      </p:sp>
      <p:sp>
        <p:nvSpPr>
          <p:cNvPr id="3" name="TextBox 2"/>
          <p:cNvSpPr txBox="1"/>
          <p:nvPr/>
        </p:nvSpPr>
        <p:spPr>
          <a:xfrm>
            <a:off x="5548745" y="1246643"/>
            <a:ext cx="6580909"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Myriad Pro" panose="020B0503030403020204" pitchFamily="34" charset="0"/>
              </a:rPr>
              <a:t>En 2017, </a:t>
            </a:r>
            <a:r>
              <a:rPr lang="en-US" sz="2000" dirty="0" err="1">
                <a:latin typeface="Myriad Pro" panose="020B0503030403020204" pitchFamily="34" charset="0"/>
              </a:rPr>
              <a:t>fallecieron</a:t>
            </a:r>
            <a:r>
              <a:rPr lang="en-US" sz="2000" dirty="0">
                <a:latin typeface="Myriad Pro" panose="020B0503030403020204" pitchFamily="34" charset="0"/>
              </a:rPr>
              <a:t> 91 </a:t>
            </a:r>
            <a:r>
              <a:rPr lang="en-US" sz="2000" dirty="0" err="1">
                <a:latin typeface="Myriad Pro" panose="020B0503030403020204" pitchFamily="34" charset="0"/>
              </a:rPr>
              <a:t>constructores</a:t>
            </a:r>
            <a:r>
              <a:rPr lang="en-US" sz="2000" dirty="0">
                <a:latin typeface="Myriad Pro" panose="020B0503030403020204" pitchFamily="34" charset="0"/>
              </a:rPr>
              <a:t> de </a:t>
            </a:r>
            <a:r>
              <a:rPr lang="en-US" sz="2000" dirty="0" err="1">
                <a:latin typeface="Myriad Pro" panose="020B0503030403020204" pitchFamily="34" charset="0"/>
              </a:rPr>
              <a:t>techos</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el </a:t>
            </a:r>
            <a:r>
              <a:rPr lang="en-US" sz="2000" dirty="0" err="1">
                <a:latin typeface="Myriad Pro" panose="020B0503030403020204" pitchFamily="34" charset="0"/>
              </a:rPr>
              <a:t>trabajo</a:t>
            </a:r>
            <a:r>
              <a:rPr lang="en-US" sz="2000" dirty="0">
                <a:latin typeface="Myriad Pro" panose="020B0503030403020204" pitchFamily="34" charset="0"/>
              </a:rPr>
              <a:t>.</a:t>
            </a:r>
          </a:p>
          <a:p>
            <a:pPr marL="342900" indent="-342900">
              <a:buFont typeface="Arial" panose="020B0604020202020204" pitchFamily="34" charset="0"/>
              <a:buChar char="•"/>
            </a:pPr>
            <a:endParaRPr lang="en-US" sz="2000" dirty="0">
              <a:latin typeface="Myriad Pro" panose="020B0503030403020204" pitchFamily="34" charset="0"/>
            </a:endParaRPr>
          </a:p>
          <a:p>
            <a:pPr marL="342900" indent="-342900">
              <a:buFont typeface="Arial" panose="020B0604020202020204" pitchFamily="34" charset="0"/>
              <a:buChar char="•"/>
            </a:pPr>
            <a:r>
              <a:rPr lang="en-US" sz="2000" dirty="0">
                <a:latin typeface="Myriad Pro" panose="020B0503030403020204" pitchFamily="34" charset="0"/>
              </a:rPr>
              <a:t>De las 91 </a:t>
            </a:r>
            <a:r>
              <a:rPr lang="en-US" sz="2000" dirty="0" err="1">
                <a:latin typeface="Myriad Pro" panose="020B0503030403020204" pitchFamily="34" charset="0"/>
              </a:rPr>
              <a:t>lesiones</a:t>
            </a:r>
            <a:r>
              <a:rPr lang="en-US" sz="2000" dirty="0">
                <a:latin typeface="Myriad Pro" panose="020B0503030403020204" pitchFamily="34" charset="0"/>
              </a:rPr>
              <a:t> </a:t>
            </a:r>
            <a:r>
              <a:rPr lang="en-US" sz="2000" dirty="0" err="1">
                <a:latin typeface="Myriad Pro" panose="020B0503030403020204" pitchFamily="34" charset="0"/>
              </a:rPr>
              <a:t>laborales</a:t>
            </a:r>
            <a:r>
              <a:rPr lang="en-US" sz="2000" dirty="0">
                <a:latin typeface="Myriad Pro" panose="020B0503030403020204" pitchFamily="34" charset="0"/>
              </a:rPr>
              <a:t> </a:t>
            </a:r>
            <a:r>
              <a:rPr lang="en-US" sz="2000" dirty="0" err="1">
                <a:latin typeface="Myriad Pro" panose="020B0503030403020204" pitchFamily="34" charset="0"/>
              </a:rPr>
              <a:t>mortales</a:t>
            </a:r>
            <a:r>
              <a:rPr lang="en-US" sz="2000" dirty="0">
                <a:latin typeface="Myriad Pro" panose="020B0503030403020204" pitchFamily="34" charset="0"/>
              </a:rPr>
              <a:t>, el 82% </a:t>
            </a:r>
            <a:r>
              <a:rPr lang="en-US" sz="2000" dirty="0" err="1">
                <a:latin typeface="Myriad Pro" panose="020B0503030403020204" pitchFamily="34" charset="0"/>
              </a:rPr>
              <a:t>fue</a:t>
            </a:r>
            <a:r>
              <a:rPr lang="en-US" sz="2000" dirty="0">
                <a:latin typeface="Myriad Pro" panose="020B0503030403020204" pitchFamily="34" charset="0"/>
              </a:rPr>
              <a:t> </a:t>
            </a:r>
            <a:r>
              <a:rPr lang="en-US" sz="2000" dirty="0" err="1">
                <a:latin typeface="Myriad Pro" panose="020B0503030403020204" pitchFamily="34" charset="0"/>
              </a:rPr>
              <a:t>ocasionado</a:t>
            </a:r>
            <a:r>
              <a:rPr lang="en-US" sz="2000" dirty="0">
                <a:latin typeface="Myriad Pro" panose="020B0503030403020204" pitchFamily="34" charset="0"/>
              </a:rPr>
              <a:t> por </a:t>
            </a:r>
            <a:r>
              <a:rPr lang="en-US" sz="2000" dirty="0" err="1">
                <a:latin typeface="Myriad Pro" panose="020B0503030403020204" pitchFamily="34" charset="0"/>
              </a:rPr>
              <a:t>resbalones</a:t>
            </a:r>
            <a:r>
              <a:rPr lang="en-US" sz="2000" dirty="0">
                <a:latin typeface="Myriad Pro" panose="020B0503030403020204" pitchFamily="34" charset="0"/>
              </a:rPr>
              <a:t>, </a:t>
            </a:r>
            <a:r>
              <a:rPr lang="en-US" sz="2000" dirty="0" err="1">
                <a:latin typeface="Myriad Pro" panose="020B0503030403020204" pitchFamily="34" charset="0"/>
              </a:rPr>
              <a:t>tropiezos</a:t>
            </a:r>
            <a:r>
              <a:rPr lang="en-US" sz="2000" dirty="0">
                <a:latin typeface="Myriad Pro" panose="020B0503030403020204" pitchFamily="34" charset="0"/>
              </a:rPr>
              <a:t> y </a:t>
            </a:r>
            <a:r>
              <a:rPr lang="en-US" sz="2000" dirty="0" err="1">
                <a:latin typeface="Myriad Pro" panose="020B0503030403020204" pitchFamily="34" charset="0"/>
              </a:rPr>
              <a:t>caídas</a:t>
            </a:r>
            <a:r>
              <a:rPr lang="en-US" sz="2000" dirty="0">
                <a:latin typeface="Myriad Pro" panose="020B0503030403020204" pitchFamily="34" charset="0"/>
              </a:rPr>
              <a:t>.</a:t>
            </a:r>
          </a:p>
          <a:p>
            <a:pPr marL="342900" indent="-342900">
              <a:buFont typeface="Arial" panose="020B0604020202020204" pitchFamily="34" charset="0"/>
              <a:buChar char="•"/>
            </a:pPr>
            <a:endParaRPr lang="en-US" sz="2000" dirty="0">
              <a:latin typeface="Myriad Pro" panose="020B0503030403020204" pitchFamily="34" charset="0"/>
            </a:endParaRPr>
          </a:p>
          <a:p>
            <a:pPr algn="r"/>
            <a:r>
              <a:rPr lang="en-US" i="1" dirty="0" err="1">
                <a:latin typeface="Myriad Pro" panose="020B0503030403020204" pitchFamily="34" charset="0"/>
              </a:rPr>
              <a:t>Oficina</a:t>
            </a:r>
            <a:r>
              <a:rPr lang="en-US" i="1" dirty="0">
                <a:latin typeface="Myriad Pro" panose="020B0503030403020204" pitchFamily="34" charset="0"/>
              </a:rPr>
              <a:t> de </a:t>
            </a:r>
            <a:r>
              <a:rPr lang="en-US" i="1" dirty="0" err="1">
                <a:latin typeface="Myriad Pro" panose="020B0503030403020204" pitchFamily="34" charset="0"/>
              </a:rPr>
              <a:t>Estadísticas</a:t>
            </a:r>
            <a:r>
              <a:rPr lang="en-US" i="1" dirty="0">
                <a:latin typeface="Myriad Pro" panose="020B0503030403020204" pitchFamily="34" charset="0"/>
              </a:rPr>
              <a:t> </a:t>
            </a:r>
            <a:r>
              <a:rPr lang="en-US" i="1" dirty="0" err="1">
                <a:latin typeface="Myriad Pro" panose="020B0503030403020204" pitchFamily="34" charset="0"/>
              </a:rPr>
              <a:t>Laborales</a:t>
            </a:r>
            <a:endParaRPr lang="en-US" i="1" dirty="0">
              <a:latin typeface="Myriad Pro" panose="020B0503030403020204" pitchFamily="34" charset="0"/>
            </a:endParaRPr>
          </a:p>
        </p:txBody>
      </p:sp>
      <p:sp>
        <p:nvSpPr>
          <p:cNvPr id="9" name="TextBox 8"/>
          <p:cNvSpPr txBox="1"/>
          <p:nvPr/>
        </p:nvSpPr>
        <p:spPr>
          <a:xfrm>
            <a:off x="202630"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Introducción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Módulo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3872401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Online Media 2" descr="Video Capacitacion sobre la inspeccion ">
            <a:hlinkClick r:id="" action="ppaction://media"/>
            <a:extLst>
              <a:ext uri="{FF2B5EF4-FFF2-40B4-BE49-F238E27FC236}">
                <a16:creationId xmlns:a16="http://schemas.microsoft.com/office/drawing/2014/main" id="{6CCC694A-5C2D-ECC2-C3A1-4A5B7EE10801}"/>
              </a:ext>
            </a:extLst>
          </p:cNvPr>
          <p:cNvPicPr>
            <a:picLocks noRot="1" noChangeAspect="1"/>
          </p:cNvPicPr>
          <p:nvPr>
            <a:videoFile r:link="rId1"/>
          </p:nvPr>
        </p:nvPicPr>
        <p:blipFill>
          <a:blip r:embed="rId4"/>
          <a:stretch>
            <a:fillRect/>
          </a:stretch>
        </p:blipFill>
        <p:spPr>
          <a:xfrm>
            <a:off x="896395" y="5213"/>
            <a:ext cx="10399210" cy="5849556"/>
          </a:xfrm>
          <a:prstGeom prst="rect">
            <a:avLst/>
          </a:prstGeom>
        </p:spPr>
      </p:pic>
      <p:sp>
        <p:nvSpPr>
          <p:cNvPr id="13" name="TextBox 12"/>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155159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Online Media 2" descr="Video Capacitacion continua">
            <a:hlinkClick r:id="" action="ppaction://media"/>
            <a:extLst>
              <a:ext uri="{FF2B5EF4-FFF2-40B4-BE49-F238E27FC236}">
                <a16:creationId xmlns:a16="http://schemas.microsoft.com/office/drawing/2014/main" id="{A6450FAC-786B-8DAB-E638-7F45C90EBFDE}"/>
              </a:ext>
            </a:extLst>
          </p:cNvPr>
          <p:cNvPicPr>
            <a:picLocks noRot="1" noChangeAspect="1"/>
          </p:cNvPicPr>
          <p:nvPr>
            <a:videoFile r:link="rId1"/>
          </p:nvPr>
        </p:nvPicPr>
        <p:blipFill>
          <a:blip r:embed="rId4"/>
          <a:stretch>
            <a:fillRect/>
          </a:stretch>
        </p:blipFill>
        <p:spPr>
          <a:xfrm>
            <a:off x="896394" y="5213"/>
            <a:ext cx="10399211" cy="5849556"/>
          </a:xfrm>
          <a:prstGeom prst="rect">
            <a:avLst/>
          </a:prstGeom>
        </p:spPr>
      </p:pic>
      <p:sp>
        <p:nvSpPr>
          <p:cNvPr id="13" name="TextBox 12"/>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113664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4"/>
            <a:ext cx="5486392" cy="5893349"/>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B2C87F3-82C5-F71A-47B9-2328B6203B85}"/>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Certificación</a:t>
            </a:r>
            <a:r>
              <a:rPr lang="en-US" sz="3200" dirty="0">
                <a:latin typeface="Myriad Pro" panose="020B0503030403020204"/>
              </a:rPr>
              <a:t> de la </a:t>
            </a:r>
            <a:r>
              <a:rPr lang="en-US" sz="3200" dirty="0" err="1">
                <a:latin typeface="Myriad Pro" panose="020B0503030403020204"/>
              </a:rPr>
              <a:t>Capacitación</a:t>
            </a:r>
            <a:endParaRPr lang="en-US" sz="3200" dirty="0">
              <a:latin typeface="Myriad Pro" panose="020B0503030403020204"/>
            </a:endParaRPr>
          </a:p>
        </p:txBody>
      </p:sp>
      <p:sp>
        <p:nvSpPr>
          <p:cNvPr id="3" name="TextBox 2"/>
          <p:cNvSpPr txBox="1"/>
          <p:nvPr/>
        </p:nvSpPr>
        <p:spPr>
          <a:xfrm>
            <a:off x="5635121" y="998467"/>
            <a:ext cx="6285809" cy="4401205"/>
          </a:xfrm>
          <a:prstGeom prst="rect">
            <a:avLst/>
          </a:prstGeom>
          <a:noFill/>
        </p:spPr>
        <p:txBody>
          <a:bodyPr wrap="square" rtlCol="0">
            <a:spAutoFit/>
          </a:bodyPr>
          <a:lstStyle/>
          <a:p>
            <a:r>
              <a:rPr lang="en-US" sz="2000" dirty="0">
                <a:latin typeface="Myriad Pro" panose="020B0503030403020204" pitchFamily="34" charset="0"/>
              </a:rPr>
              <a:t>Con </a:t>
            </a:r>
            <a:r>
              <a:rPr lang="en-US" sz="2000" dirty="0" err="1">
                <a:latin typeface="Myriad Pro" panose="020B0503030403020204" pitchFamily="34" charset="0"/>
              </a:rPr>
              <a:t>respecto</a:t>
            </a:r>
            <a:r>
              <a:rPr lang="en-US" sz="2000" dirty="0">
                <a:latin typeface="Myriad Pro" panose="020B0503030403020204" pitchFamily="34" charset="0"/>
              </a:rPr>
              <a:t> a la </a:t>
            </a:r>
            <a:r>
              <a:rPr lang="en-US" sz="2000" dirty="0" err="1">
                <a:latin typeface="Myriad Pro" panose="020B0503030403020204" pitchFamily="34" charset="0"/>
              </a:rPr>
              <a:t>certificación</a:t>
            </a:r>
            <a:r>
              <a:rPr lang="en-US" sz="2000" dirty="0">
                <a:latin typeface="Myriad Pro" panose="020B0503030403020204" pitchFamily="34" charset="0"/>
              </a:rPr>
              <a:t> de la </a:t>
            </a:r>
            <a:r>
              <a:rPr lang="en-US" sz="2000" dirty="0" err="1">
                <a:latin typeface="Myriad Pro" panose="020B0503030403020204" pitchFamily="34" charset="0"/>
              </a:rPr>
              <a:t>capacitación</a:t>
            </a:r>
            <a:r>
              <a:rPr lang="en-US" sz="2000" dirty="0">
                <a:latin typeface="Myriad Pro" panose="020B0503030403020204" pitchFamily="34" charset="0"/>
              </a:rPr>
              <a:t>, el </a:t>
            </a:r>
            <a:r>
              <a:rPr lang="en-US" sz="2000" dirty="0" err="1">
                <a:latin typeface="Myriad Pro" panose="020B0503030403020204" pitchFamily="34" charset="0"/>
              </a:rPr>
              <a:t>empleador</a:t>
            </a:r>
            <a:r>
              <a:rPr lang="en-US" sz="2000" dirty="0">
                <a:latin typeface="Myriad Pro" panose="020B0503030403020204" pitchFamily="34" charset="0"/>
              </a:rPr>
              <a:t> debe </a:t>
            </a:r>
            <a:r>
              <a:rPr lang="en-US" sz="2000" dirty="0" err="1">
                <a:latin typeface="Myriad Pro" panose="020B0503030403020204" pitchFamily="34" charset="0"/>
              </a:rPr>
              <a:t>preparar</a:t>
            </a:r>
            <a:r>
              <a:rPr lang="en-US" sz="2000" dirty="0">
                <a:latin typeface="Myriad Pro" panose="020B0503030403020204" pitchFamily="34" charset="0"/>
              </a:rPr>
              <a:t> un </a:t>
            </a:r>
            <a:r>
              <a:rPr lang="en-US" sz="2000" dirty="0" err="1">
                <a:latin typeface="Myriad Pro" panose="020B0503030403020204" pitchFamily="34" charset="0"/>
              </a:rPr>
              <a:t>registro</a:t>
            </a:r>
            <a:r>
              <a:rPr lang="en-US" sz="2000" dirty="0">
                <a:latin typeface="Myriad Pro" panose="020B0503030403020204" pitchFamily="34" charset="0"/>
              </a:rPr>
              <a:t> de </a:t>
            </a:r>
            <a:r>
              <a:rPr lang="en-US" sz="2000" dirty="0" err="1">
                <a:latin typeface="Myriad Pro" panose="020B0503030403020204" pitchFamily="34" charset="0"/>
              </a:rPr>
              <a:t>certificación</a:t>
            </a:r>
            <a:r>
              <a:rPr lang="en-US" sz="2000" dirty="0">
                <a:latin typeface="Myriad Pro" panose="020B0503030403020204" pitchFamily="34" charset="0"/>
              </a:rPr>
              <a:t> por </a:t>
            </a:r>
            <a:r>
              <a:rPr lang="en-US" sz="2000" dirty="0" err="1">
                <a:latin typeface="Myriad Pro" panose="020B0503030403020204" pitchFamily="34" charset="0"/>
              </a:rPr>
              <a:t>escrito</a:t>
            </a:r>
            <a:r>
              <a:rPr lang="en-US" sz="2000" dirty="0">
                <a:latin typeface="Myriad Pro" panose="020B0503030403020204" pitchFamily="34" charset="0"/>
              </a:rPr>
              <a:t>. Este </a:t>
            </a:r>
            <a:r>
              <a:rPr lang="en-US" sz="2000" dirty="0" err="1">
                <a:latin typeface="Myriad Pro" panose="020B0503030403020204" pitchFamily="34" charset="0"/>
              </a:rPr>
              <a:t>registro</a:t>
            </a:r>
            <a:r>
              <a:rPr lang="en-US" sz="2000" dirty="0">
                <a:latin typeface="Myriad Pro" panose="020B0503030403020204" pitchFamily="34" charset="0"/>
              </a:rPr>
              <a:t> debe </a:t>
            </a:r>
            <a:r>
              <a:rPr lang="en-US" sz="2000" dirty="0" err="1">
                <a:latin typeface="Myriad Pro" panose="020B0503030403020204" pitchFamily="34" charset="0"/>
              </a:rPr>
              <a:t>tener</a:t>
            </a:r>
            <a:r>
              <a:rPr lang="en-US" sz="2000" dirty="0">
                <a:latin typeface="Myriad Pro" panose="020B0503030403020204" pitchFamily="34" charset="0"/>
              </a:rPr>
              <a:t> el </a:t>
            </a:r>
            <a:r>
              <a:rPr lang="en-US" sz="2000" dirty="0" err="1">
                <a:latin typeface="Myriad Pro" panose="020B0503030403020204" pitchFamily="34" charset="0"/>
              </a:rPr>
              <a:t>nombre</a:t>
            </a:r>
            <a:r>
              <a:rPr lang="en-US" sz="2000" dirty="0">
                <a:latin typeface="Myriad Pro" panose="020B0503030403020204" pitchFamily="34" charset="0"/>
              </a:rPr>
              <a:t> del </a:t>
            </a:r>
            <a:r>
              <a:rPr lang="en-US" sz="2000" dirty="0" err="1">
                <a:latin typeface="Myriad Pro" panose="020B0503030403020204" pitchFamily="34" charset="0"/>
              </a:rPr>
              <a:t>empleado</a:t>
            </a:r>
            <a:r>
              <a:rPr lang="en-US" sz="2000" dirty="0">
                <a:latin typeface="Myriad Pro" panose="020B0503030403020204" pitchFamily="34" charset="0"/>
              </a:rPr>
              <a:t> </a:t>
            </a:r>
            <a:r>
              <a:rPr lang="en-US" sz="2000" dirty="0" err="1">
                <a:latin typeface="Myriad Pro" panose="020B0503030403020204" pitchFamily="34" charset="0"/>
              </a:rPr>
              <a:t>capacitado</a:t>
            </a:r>
            <a:r>
              <a:rPr lang="en-US" sz="2000" dirty="0">
                <a:latin typeface="Myriad Pro" panose="020B0503030403020204" pitchFamily="34" charset="0"/>
              </a:rPr>
              <a:t>, las </a:t>
            </a:r>
            <a:r>
              <a:rPr lang="en-US" sz="2000" dirty="0" err="1">
                <a:latin typeface="Myriad Pro" panose="020B0503030403020204" pitchFamily="34" charset="0"/>
              </a:rPr>
              <a:t>fechas</a:t>
            </a:r>
            <a:r>
              <a:rPr lang="en-US" sz="2000" dirty="0">
                <a:latin typeface="Myriad Pro" panose="020B0503030403020204" pitchFamily="34" charset="0"/>
              </a:rPr>
              <a:t> de la </a:t>
            </a:r>
            <a:r>
              <a:rPr lang="en-US" sz="2000" dirty="0" err="1">
                <a:latin typeface="Myriad Pro" panose="020B0503030403020204" pitchFamily="34" charset="0"/>
              </a:rPr>
              <a:t>capacitación</a:t>
            </a:r>
            <a:r>
              <a:rPr lang="en-US" sz="2000" dirty="0">
                <a:latin typeface="Myriad Pro" panose="020B0503030403020204" pitchFamily="34" charset="0"/>
              </a:rPr>
              <a:t> y la </a:t>
            </a:r>
            <a:r>
              <a:rPr lang="en-US" sz="2000" dirty="0" err="1">
                <a:latin typeface="Myriad Pro" panose="020B0503030403020204" pitchFamily="34" charset="0"/>
              </a:rPr>
              <a:t>firma</a:t>
            </a:r>
            <a:r>
              <a:rPr lang="en-US" sz="2000" dirty="0">
                <a:latin typeface="Myriad Pro" panose="020B0503030403020204" pitchFamily="34" charset="0"/>
              </a:rPr>
              <a:t> de la persona que la </a:t>
            </a:r>
            <a:r>
              <a:rPr lang="en-US" sz="2000" dirty="0" err="1">
                <a:latin typeface="Myriad Pro" panose="020B0503030403020204" pitchFamily="34" charset="0"/>
              </a:rPr>
              <a:t>llevó</a:t>
            </a:r>
            <a:r>
              <a:rPr lang="en-US" sz="2000" dirty="0">
                <a:latin typeface="Myriad Pro" panose="020B0503030403020204" pitchFamily="34" charset="0"/>
              </a:rPr>
              <a:t> a </a:t>
            </a:r>
            <a:r>
              <a:rPr lang="en-US" sz="2000" dirty="0" err="1">
                <a:latin typeface="Myriad Pro" panose="020B0503030403020204" pitchFamily="34" charset="0"/>
              </a:rPr>
              <a:t>cabo</a:t>
            </a:r>
            <a:r>
              <a:rPr lang="en-US" sz="2000" dirty="0">
                <a:latin typeface="Myriad Pro" panose="020B0503030403020204" pitchFamily="34" charset="0"/>
              </a:rPr>
              <a:t> o del </a:t>
            </a:r>
            <a:r>
              <a:rPr lang="en-US" sz="2000" dirty="0" err="1">
                <a:latin typeface="Myriad Pro" panose="020B0503030403020204" pitchFamily="34" charset="0"/>
              </a:rPr>
              <a:t>empleador</a:t>
            </a:r>
            <a:r>
              <a:rPr lang="en-US" sz="2000" dirty="0">
                <a:latin typeface="Myriad Pro" panose="020B0503030403020204" pitchFamily="34" charset="0"/>
              </a:rPr>
              <a:t>. Una </a:t>
            </a:r>
            <a:r>
              <a:rPr lang="en-US" sz="2000" dirty="0" err="1">
                <a:latin typeface="Myriad Pro" panose="020B0503030403020204" pitchFamily="34" charset="0"/>
              </a:rPr>
              <a:t>vez</a:t>
            </a:r>
            <a:r>
              <a:rPr lang="en-US" sz="2000" dirty="0">
                <a:latin typeface="Myriad Pro" panose="020B0503030403020204" pitchFamily="34" charset="0"/>
              </a:rPr>
              <a:t> que </a:t>
            </a:r>
            <a:r>
              <a:rPr lang="en-US" sz="2000" dirty="0" err="1">
                <a:latin typeface="Myriad Pro" panose="020B0503030403020204" pitchFamily="34" charset="0"/>
              </a:rPr>
              <a:t>todo</a:t>
            </a:r>
            <a:r>
              <a:rPr lang="en-US" sz="2000" dirty="0">
                <a:latin typeface="Myriad Pro" panose="020B0503030403020204" pitchFamily="34" charset="0"/>
              </a:rPr>
              <a:t> </a:t>
            </a:r>
            <a:r>
              <a:rPr lang="en-US" sz="2000" dirty="0" err="1">
                <a:latin typeface="Myriad Pro" panose="020B0503030403020204" pitchFamily="34" charset="0"/>
              </a:rPr>
              <a:t>esto</a:t>
            </a:r>
            <a:r>
              <a:rPr lang="en-US" sz="2000" dirty="0">
                <a:latin typeface="Myriad Pro" panose="020B0503030403020204" pitchFamily="34" charset="0"/>
              </a:rPr>
              <a:t> </a:t>
            </a:r>
            <a:r>
              <a:rPr lang="en-US" sz="2000" dirty="0" err="1">
                <a:latin typeface="Myriad Pro" panose="020B0503030403020204" pitchFamily="34" charset="0"/>
              </a:rPr>
              <a:t>esté</a:t>
            </a:r>
            <a:r>
              <a:rPr lang="en-US" sz="2000" dirty="0">
                <a:latin typeface="Myriad Pro" panose="020B0503030403020204" pitchFamily="34" charset="0"/>
              </a:rPr>
              <a:t> </a:t>
            </a:r>
            <a:r>
              <a:rPr lang="en-US" sz="2000" dirty="0" err="1">
                <a:latin typeface="Myriad Pro" panose="020B0503030403020204" pitchFamily="34" charset="0"/>
              </a:rPr>
              <a:t>completo</a:t>
            </a:r>
            <a:r>
              <a:rPr lang="en-US" sz="2000" dirty="0">
                <a:latin typeface="Myriad Pro" panose="020B0503030403020204" pitchFamily="34" charset="0"/>
              </a:rPr>
              <a:t>, debe </a:t>
            </a:r>
            <a:r>
              <a:rPr lang="en-US" sz="2000" dirty="0" err="1">
                <a:latin typeface="Myriad Pro" panose="020B0503030403020204" pitchFamily="34" charset="0"/>
              </a:rPr>
              <a:t>guardar</a:t>
            </a:r>
            <a:r>
              <a:rPr lang="en-US" sz="2000" dirty="0">
                <a:latin typeface="Myriad Pro" panose="020B0503030403020204" pitchFamily="34" charset="0"/>
              </a:rPr>
              <a:t> la </a:t>
            </a:r>
            <a:r>
              <a:rPr lang="en-US" sz="2000" dirty="0" err="1">
                <a:latin typeface="Myriad Pro" panose="020B0503030403020204" pitchFamily="34" charset="0"/>
              </a:rPr>
              <a:t>última</a:t>
            </a:r>
            <a:r>
              <a:rPr lang="en-US" sz="2000" dirty="0">
                <a:latin typeface="Myriad Pro" panose="020B0503030403020204" pitchFamily="34" charset="0"/>
              </a:rPr>
              <a:t> </a:t>
            </a:r>
            <a:r>
              <a:rPr lang="en-US" sz="2000" dirty="0" err="1">
                <a:latin typeface="Myriad Pro" panose="020B0503030403020204" pitchFamily="34" charset="0"/>
              </a:rPr>
              <a:t>certificación</a:t>
            </a:r>
            <a:r>
              <a:rPr lang="en-US" sz="2000" dirty="0">
                <a:latin typeface="Myriad Pro" panose="020B0503030403020204" pitchFamily="34" charset="0"/>
              </a:rPr>
              <a:t> de </a:t>
            </a:r>
            <a:r>
              <a:rPr lang="en-US" sz="2000" dirty="0" err="1">
                <a:latin typeface="Myriad Pro" panose="020B0503030403020204" pitchFamily="34" charset="0"/>
              </a:rPr>
              <a:t>capacitación</a:t>
            </a:r>
            <a:r>
              <a:rPr lang="en-US" sz="2000" dirty="0">
                <a:latin typeface="Myriad Pro" panose="020B0503030403020204" pitchFamily="34" charset="0"/>
              </a:rPr>
              <a:t>.</a:t>
            </a:r>
          </a:p>
          <a:p>
            <a:endParaRPr lang="en-US" sz="2000" dirty="0">
              <a:latin typeface="Myriad Pro" panose="020B0503030403020204" pitchFamily="34" charset="0"/>
            </a:endParaRPr>
          </a:p>
          <a:p>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algunas</a:t>
            </a:r>
            <a:r>
              <a:rPr lang="en-US" sz="2000" dirty="0">
                <a:latin typeface="Myriad Pro" panose="020B0503030403020204" pitchFamily="34" charset="0"/>
              </a:rPr>
              <a:t> </a:t>
            </a:r>
            <a:r>
              <a:rPr lang="en-US" sz="2000" dirty="0" err="1">
                <a:latin typeface="Myriad Pro" panose="020B0503030403020204" pitchFamily="34" charset="0"/>
              </a:rPr>
              <a:t>ocasiones</a:t>
            </a:r>
            <a:r>
              <a:rPr lang="en-US" sz="2000" dirty="0">
                <a:latin typeface="Myriad Pro" panose="020B0503030403020204" pitchFamily="34" charset="0"/>
              </a:rPr>
              <a:t>, el </a:t>
            </a:r>
            <a:r>
              <a:rPr lang="en-US" sz="2000" dirty="0" err="1">
                <a:latin typeface="Myriad Pro" panose="020B0503030403020204" pitchFamily="34" charset="0"/>
              </a:rPr>
              <a:t>empleado</a:t>
            </a:r>
            <a:r>
              <a:rPr lang="en-US" sz="2000" dirty="0">
                <a:latin typeface="Myriad Pro" panose="020B0503030403020204" pitchFamily="34" charset="0"/>
              </a:rPr>
              <a:t> </a:t>
            </a:r>
            <a:r>
              <a:rPr lang="en-US" sz="2000" dirty="0" err="1">
                <a:latin typeface="Myriad Pro" panose="020B0503030403020204" pitchFamily="34" charset="0"/>
              </a:rPr>
              <a:t>puede</a:t>
            </a:r>
            <a:r>
              <a:rPr lang="en-US" sz="2000" dirty="0">
                <a:latin typeface="Myriad Pro" panose="020B0503030403020204" pitchFamily="34" charset="0"/>
              </a:rPr>
              <a:t> </a:t>
            </a:r>
            <a:r>
              <a:rPr lang="en-US" sz="2000" dirty="0" err="1">
                <a:latin typeface="Myriad Pro" panose="020B0503030403020204" pitchFamily="34" charset="0"/>
              </a:rPr>
              <a:t>haber</a:t>
            </a:r>
            <a:r>
              <a:rPr lang="en-US" sz="2000" dirty="0">
                <a:latin typeface="Myriad Pro" panose="020B0503030403020204" pitchFamily="34" charset="0"/>
              </a:rPr>
              <a:t> </a:t>
            </a:r>
            <a:r>
              <a:rPr lang="en-US" sz="2000" dirty="0" err="1">
                <a:latin typeface="Myriad Pro" panose="020B0503030403020204" pitchFamily="34" charset="0"/>
              </a:rPr>
              <a:t>recibido</a:t>
            </a:r>
            <a:r>
              <a:rPr lang="en-US" sz="2000" dirty="0">
                <a:latin typeface="Myriad Pro" panose="020B0503030403020204" pitchFamily="34" charset="0"/>
              </a:rPr>
              <a:t> </a:t>
            </a:r>
            <a:r>
              <a:rPr lang="en-US" sz="2000" dirty="0" err="1">
                <a:latin typeface="Myriad Pro" panose="020B0503030403020204" pitchFamily="34" charset="0"/>
              </a:rPr>
              <a:t>capacitación</a:t>
            </a:r>
            <a:r>
              <a:rPr lang="en-US" sz="2000" dirty="0">
                <a:latin typeface="Myriad Pro" panose="020B0503030403020204" pitchFamily="34" charset="0"/>
              </a:rPr>
              <a:t> de un </a:t>
            </a:r>
            <a:r>
              <a:rPr lang="en-US" sz="2000" dirty="0" err="1">
                <a:latin typeface="Myriad Pro" panose="020B0503030403020204" pitchFamily="34" charset="0"/>
              </a:rPr>
              <a:t>empleador</a:t>
            </a:r>
            <a:r>
              <a:rPr lang="en-US" sz="2000" dirty="0">
                <a:latin typeface="Myriad Pro" panose="020B0503030403020204" pitchFamily="34" charset="0"/>
              </a:rPr>
              <a:t> anterior. Si </a:t>
            </a:r>
            <a:r>
              <a:rPr lang="en-US" sz="2000" dirty="0" err="1">
                <a:latin typeface="Myriad Pro" panose="020B0503030403020204" pitchFamily="34" charset="0"/>
              </a:rPr>
              <a:t>este</a:t>
            </a:r>
            <a:r>
              <a:rPr lang="en-US" sz="2000" dirty="0">
                <a:latin typeface="Myriad Pro" panose="020B0503030403020204" pitchFamily="34" charset="0"/>
              </a:rPr>
              <a:t> es el </a:t>
            </a:r>
            <a:r>
              <a:rPr lang="en-US" sz="2000" dirty="0" err="1">
                <a:latin typeface="Myriad Pro" panose="020B0503030403020204" pitchFamily="34" charset="0"/>
              </a:rPr>
              <a:t>caso</a:t>
            </a:r>
            <a:r>
              <a:rPr lang="en-US" sz="2000" dirty="0">
                <a:latin typeface="Myriad Pro" panose="020B0503030403020204" pitchFamily="34" charset="0"/>
              </a:rPr>
              <a:t>, se </a:t>
            </a:r>
            <a:r>
              <a:rPr lang="en-US" sz="2000" dirty="0" err="1">
                <a:latin typeface="Myriad Pro" panose="020B0503030403020204" pitchFamily="34" charset="0"/>
              </a:rPr>
              <a:t>indicar</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el </a:t>
            </a:r>
            <a:r>
              <a:rPr lang="en-US" sz="2000" dirty="0" err="1">
                <a:latin typeface="Myriad Pro" panose="020B0503030403020204" pitchFamily="34" charset="0"/>
              </a:rPr>
              <a:t>registro</a:t>
            </a:r>
            <a:r>
              <a:rPr lang="en-US" sz="2000" dirty="0">
                <a:latin typeface="Myriad Pro" panose="020B0503030403020204" pitchFamily="34" charset="0"/>
              </a:rPr>
              <a:t> </a:t>
            </a:r>
            <a:r>
              <a:rPr lang="en-US" sz="2000" dirty="0" err="1">
                <a:latin typeface="Myriad Pro" panose="020B0503030403020204" pitchFamily="34" charset="0"/>
              </a:rPr>
              <a:t>cuándo</a:t>
            </a:r>
            <a:r>
              <a:rPr lang="en-US" sz="2000" dirty="0">
                <a:latin typeface="Myriad Pro" panose="020B0503030403020204" pitchFamily="34" charset="0"/>
              </a:rPr>
              <a:t> el </a:t>
            </a:r>
            <a:r>
              <a:rPr lang="en-US" sz="2000" dirty="0" err="1">
                <a:latin typeface="Myriad Pro" panose="020B0503030403020204" pitchFamily="34" charset="0"/>
              </a:rPr>
              <a:t>empleador</a:t>
            </a:r>
            <a:r>
              <a:rPr lang="en-US" sz="2000" dirty="0">
                <a:latin typeface="Myriad Pro" panose="020B0503030403020204" pitchFamily="34" charset="0"/>
              </a:rPr>
              <a:t> actual </a:t>
            </a:r>
            <a:r>
              <a:rPr lang="en-US" sz="2000" dirty="0" err="1">
                <a:latin typeface="Myriad Pro" panose="020B0503030403020204" pitchFamily="34" charset="0"/>
              </a:rPr>
              <a:t>estableció</a:t>
            </a:r>
            <a:r>
              <a:rPr lang="en-US" sz="2000" dirty="0">
                <a:latin typeface="Myriad Pro" panose="020B0503030403020204" pitchFamily="34" charset="0"/>
              </a:rPr>
              <a:t> que la </a:t>
            </a:r>
            <a:r>
              <a:rPr lang="en-US" sz="2000" dirty="0" err="1">
                <a:latin typeface="Myriad Pro" panose="020B0503030403020204" pitchFamily="34" charset="0"/>
              </a:rPr>
              <a:t>capacitación</a:t>
            </a:r>
            <a:r>
              <a:rPr lang="en-US" sz="2000" dirty="0">
                <a:latin typeface="Myriad Pro" panose="020B0503030403020204" pitchFamily="34" charset="0"/>
              </a:rPr>
              <a:t> previa </a:t>
            </a:r>
            <a:r>
              <a:rPr lang="en-US" sz="2000" dirty="0" err="1">
                <a:latin typeface="Myriad Pro" panose="020B0503030403020204" pitchFamily="34" charset="0"/>
              </a:rPr>
              <a:t>fue</a:t>
            </a:r>
            <a:r>
              <a:rPr lang="en-US" sz="2000" dirty="0">
                <a:latin typeface="Myriad Pro" panose="020B0503030403020204" pitchFamily="34" charset="0"/>
              </a:rPr>
              <a:t> </a:t>
            </a:r>
            <a:r>
              <a:rPr lang="en-US" sz="2000" dirty="0" err="1">
                <a:latin typeface="Myriad Pro" panose="020B0503030403020204" pitchFamily="34" charset="0"/>
              </a:rPr>
              <a:t>adecuada</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lugar</a:t>
            </a:r>
            <a:r>
              <a:rPr lang="en-US" sz="2000" dirty="0">
                <a:latin typeface="Myriad Pro" panose="020B0503030403020204" pitchFamily="34" charset="0"/>
              </a:rPr>
              <a:t> de la </a:t>
            </a:r>
            <a:r>
              <a:rPr lang="en-US" sz="2000" dirty="0" err="1">
                <a:latin typeface="Myriad Pro" panose="020B0503030403020204" pitchFamily="34" charset="0"/>
              </a:rPr>
              <a:t>fecha</a:t>
            </a:r>
            <a:r>
              <a:rPr lang="en-US" sz="2000" dirty="0">
                <a:latin typeface="Myriad Pro" panose="020B0503030403020204" pitchFamily="34" charset="0"/>
              </a:rPr>
              <a:t> de la </a:t>
            </a:r>
            <a:r>
              <a:rPr lang="en-US" sz="2000" dirty="0" err="1">
                <a:latin typeface="Myriad Pro" panose="020B0503030403020204" pitchFamily="34" charset="0"/>
              </a:rPr>
              <a:t>capacitación</a:t>
            </a:r>
            <a:r>
              <a:rPr lang="en-US" sz="2000" dirty="0">
                <a:latin typeface="Myriad Pro" panose="020B0503030403020204" pitchFamily="34" charset="0"/>
              </a:rPr>
              <a:t> actual.</a:t>
            </a:r>
            <a:endParaRPr lang="en-US" sz="2400" i="1" dirty="0">
              <a:latin typeface="Myriad Pro" panose="020B0503030403020204" pitchFamily="34" charset="0"/>
            </a:endParaRPr>
          </a:p>
        </p:txBody>
      </p:sp>
      <p:sp>
        <p:nvSpPr>
          <p:cNvPr id="8" name="TextBox 7"/>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9784277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4"/>
            <a:ext cx="5486391" cy="5893349"/>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D4BE44A9-D879-DFE0-6A84-D5F7E40C234D}"/>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Myriad Pro" panose="020B0503030403020204"/>
              </a:rPr>
              <a:t>Volver a </a:t>
            </a:r>
            <a:r>
              <a:rPr lang="en-US" sz="3200" dirty="0" err="1">
                <a:latin typeface="Myriad Pro" panose="020B0503030403020204"/>
              </a:rPr>
              <a:t>Capacitarse</a:t>
            </a:r>
            <a:endParaRPr lang="en-US" sz="3200" dirty="0">
              <a:latin typeface="Myriad Pro" panose="020B0503030403020204"/>
            </a:endParaRPr>
          </a:p>
        </p:txBody>
      </p:sp>
      <p:sp>
        <p:nvSpPr>
          <p:cNvPr id="3" name="TextBox 2"/>
          <p:cNvSpPr txBox="1"/>
          <p:nvPr/>
        </p:nvSpPr>
        <p:spPr>
          <a:xfrm>
            <a:off x="5696291" y="1036044"/>
            <a:ext cx="6285809" cy="4093428"/>
          </a:xfrm>
          <a:prstGeom prst="rect">
            <a:avLst/>
          </a:prstGeom>
          <a:noFill/>
        </p:spPr>
        <p:txBody>
          <a:bodyPr wrap="square" rtlCol="0">
            <a:spAutoFit/>
          </a:bodyPr>
          <a:lstStyle/>
          <a:p>
            <a:r>
              <a:rPr lang="en-US" sz="2000" dirty="0">
                <a:latin typeface="Myriad Pro" panose="020B0503030403020204" pitchFamily="34" charset="0"/>
              </a:rPr>
              <a:t>Cuando el </a:t>
            </a:r>
            <a:r>
              <a:rPr lang="en-US" sz="2000" dirty="0" err="1">
                <a:latin typeface="Myriad Pro" panose="020B0503030403020204" pitchFamily="34" charset="0"/>
              </a:rPr>
              <a:t>empleador</a:t>
            </a:r>
            <a:r>
              <a:rPr lang="en-US" sz="2000" dirty="0">
                <a:latin typeface="Myriad Pro" panose="020B0503030403020204" pitchFamily="34" charset="0"/>
              </a:rPr>
              <a:t> </a:t>
            </a:r>
            <a:r>
              <a:rPr lang="en-US" sz="2000" dirty="0" err="1">
                <a:latin typeface="Myriad Pro" panose="020B0503030403020204" pitchFamily="34" charset="0"/>
              </a:rPr>
              <a:t>tiene</a:t>
            </a:r>
            <a:r>
              <a:rPr lang="en-US" sz="2000" dirty="0">
                <a:latin typeface="Myriad Pro" panose="020B0503030403020204" pitchFamily="34" charset="0"/>
              </a:rPr>
              <a:t> </a:t>
            </a:r>
            <a:r>
              <a:rPr lang="en-US" sz="2000" dirty="0" err="1">
                <a:latin typeface="Myriad Pro" panose="020B0503030403020204" pitchFamily="34" charset="0"/>
              </a:rPr>
              <a:t>motivos</a:t>
            </a:r>
            <a:r>
              <a:rPr lang="en-US" sz="2000" dirty="0">
                <a:latin typeface="Myriad Pro" panose="020B0503030403020204" pitchFamily="34" charset="0"/>
              </a:rPr>
              <a:t> para </a:t>
            </a:r>
            <a:r>
              <a:rPr lang="en-US" sz="2000" dirty="0" err="1">
                <a:latin typeface="Myriad Pro" panose="020B0503030403020204" pitchFamily="34" charset="0"/>
              </a:rPr>
              <a:t>creer</a:t>
            </a:r>
            <a:r>
              <a:rPr lang="en-US" sz="2000" dirty="0">
                <a:latin typeface="Myriad Pro" panose="020B0503030403020204" pitchFamily="34" charset="0"/>
              </a:rPr>
              <a:t> que un </a:t>
            </a:r>
            <a:r>
              <a:rPr lang="en-US" sz="2000" dirty="0" err="1">
                <a:latin typeface="Myriad Pro" panose="020B0503030403020204" pitchFamily="34" charset="0"/>
              </a:rPr>
              <a:t>empleado</a:t>
            </a:r>
            <a:r>
              <a:rPr lang="en-US" sz="2000" dirty="0">
                <a:latin typeface="Myriad Pro" panose="020B0503030403020204" pitchFamily="34" charset="0"/>
              </a:rPr>
              <a:t> que </a:t>
            </a:r>
            <a:r>
              <a:rPr lang="en-US" sz="2000" dirty="0" err="1">
                <a:latin typeface="Myriad Pro" panose="020B0503030403020204" pitchFamily="34" charset="0"/>
              </a:rPr>
              <a:t>ya</a:t>
            </a:r>
            <a:r>
              <a:rPr lang="en-US" sz="2000" dirty="0">
                <a:latin typeface="Myriad Pro" panose="020B0503030403020204" pitchFamily="34" charset="0"/>
              </a:rPr>
              <a:t> ha </a:t>
            </a:r>
            <a:r>
              <a:rPr lang="en-US" sz="2000" dirty="0" err="1">
                <a:latin typeface="Myriad Pro" panose="020B0503030403020204" pitchFamily="34" charset="0"/>
              </a:rPr>
              <a:t>sido</a:t>
            </a:r>
            <a:r>
              <a:rPr lang="en-US" sz="2000" dirty="0">
                <a:latin typeface="Myriad Pro" panose="020B0503030403020204" pitchFamily="34" charset="0"/>
              </a:rPr>
              <a:t> </a:t>
            </a:r>
            <a:r>
              <a:rPr lang="en-US" sz="2000" dirty="0" err="1">
                <a:latin typeface="Myriad Pro" panose="020B0503030403020204" pitchFamily="34" charset="0"/>
              </a:rPr>
              <a:t>capacitado</a:t>
            </a:r>
            <a:r>
              <a:rPr lang="en-US" sz="2000" dirty="0">
                <a:latin typeface="Myriad Pro" panose="020B0503030403020204" pitchFamily="34" charset="0"/>
              </a:rPr>
              <a:t> no </a:t>
            </a:r>
            <a:r>
              <a:rPr lang="en-US" sz="2000" dirty="0" err="1">
                <a:latin typeface="Myriad Pro" panose="020B0503030403020204" pitchFamily="34" charset="0"/>
              </a:rPr>
              <a:t>cuenta</a:t>
            </a:r>
            <a:r>
              <a:rPr lang="en-US" sz="2000" dirty="0">
                <a:latin typeface="Myriad Pro" panose="020B0503030403020204" pitchFamily="34" charset="0"/>
              </a:rPr>
              <a:t> con las </a:t>
            </a:r>
            <a:r>
              <a:rPr lang="en-US" sz="2000" dirty="0" err="1">
                <a:latin typeface="Myriad Pro" panose="020B0503030403020204" pitchFamily="34" charset="0"/>
              </a:rPr>
              <a:t>habilidades</a:t>
            </a:r>
            <a:r>
              <a:rPr lang="en-US" sz="2000" dirty="0">
                <a:latin typeface="Myriad Pro" panose="020B0503030403020204" pitchFamily="34" charset="0"/>
              </a:rPr>
              <a:t> o los </a:t>
            </a:r>
            <a:r>
              <a:rPr lang="en-US" sz="2000" dirty="0" err="1">
                <a:latin typeface="Myriad Pro" panose="020B0503030403020204" pitchFamily="34" charset="0"/>
              </a:rPr>
              <a:t>conocimientos</a:t>
            </a:r>
            <a:r>
              <a:rPr lang="en-US" sz="2000" dirty="0">
                <a:latin typeface="Myriad Pro" panose="020B0503030403020204" pitchFamily="34" charset="0"/>
              </a:rPr>
              <a:t> </a:t>
            </a:r>
            <a:r>
              <a:rPr lang="en-US" sz="2000" dirty="0" err="1">
                <a:latin typeface="Myriad Pro" panose="020B0503030403020204" pitchFamily="34" charset="0"/>
              </a:rPr>
              <a:t>requeridos</a:t>
            </a:r>
            <a:r>
              <a:rPr lang="en-US" sz="2000" dirty="0">
                <a:latin typeface="Myriad Pro" panose="020B0503030403020204" pitchFamily="34" charset="0"/>
              </a:rPr>
              <a:t>, </a:t>
            </a:r>
            <a:r>
              <a:rPr lang="en-US" sz="2000" dirty="0" err="1">
                <a:latin typeface="Myriad Pro" panose="020B0503030403020204" pitchFamily="34" charset="0"/>
              </a:rPr>
              <a:t>tiene</a:t>
            </a:r>
            <a:r>
              <a:rPr lang="en-US" sz="2000" dirty="0">
                <a:latin typeface="Myriad Pro" panose="020B0503030403020204" pitchFamily="34" charset="0"/>
              </a:rPr>
              <a:t> que </a:t>
            </a:r>
            <a:r>
              <a:rPr lang="en-US" sz="2000" dirty="0" err="1">
                <a:latin typeface="Myriad Pro" panose="020B0503030403020204" pitchFamily="34" charset="0"/>
              </a:rPr>
              <a:t>volver</a:t>
            </a:r>
            <a:r>
              <a:rPr lang="en-US" sz="2000" dirty="0">
                <a:latin typeface="Myriad Pro" panose="020B0503030403020204" pitchFamily="34" charset="0"/>
              </a:rPr>
              <a:t> a </a:t>
            </a:r>
            <a:r>
              <a:rPr lang="en-US" sz="2000" dirty="0" err="1">
                <a:latin typeface="Myriad Pro" panose="020B0503030403020204" pitchFamily="34" charset="0"/>
              </a:rPr>
              <a:t>capacitarlo</a:t>
            </a:r>
            <a:r>
              <a:rPr lang="en-US" sz="2000" dirty="0">
                <a:latin typeface="Myriad Pro" panose="020B0503030403020204" pitchFamily="34" charset="0"/>
              </a:rPr>
              <a:t>. Los </a:t>
            </a:r>
            <a:r>
              <a:rPr lang="en-US" sz="2000" dirty="0" err="1">
                <a:latin typeface="Myriad Pro" panose="020B0503030403020204" pitchFamily="34" charset="0"/>
              </a:rPr>
              <a:t>ejemplos</a:t>
            </a:r>
            <a:r>
              <a:rPr lang="en-US" sz="2000" dirty="0">
                <a:latin typeface="Myriad Pro" panose="020B0503030403020204" pitchFamily="34" charset="0"/>
              </a:rPr>
              <a:t> </a:t>
            </a:r>
            <a:r>
              <a:rPr lang="en-US" sz="2000" dirty="0" err="1">
                <a:latin typeface="Myriad Pro" panose="020B0503030403020204" pitchFamily="34" charset="0"/>
              </a:rPr>
              <a:t>donde</a:t>
            </a:r>
            <a:r>
              <a:rPr lang="en-US" sz="2000" dirty="0">
                <a:latin typeface="Myriad Pro" panose="020B0503030403020204" pitchFamily="34" charset="0"/>
              </a:rPr>
              <a:t> se </a:t>
            </a:r>
            <a:r>
              <a:rPr lang="en-US" sz="2000" dirty="0" err="1">
                <a:latin typeface="Myriad Pro" panose="020B0503030403020204" pitchFamily="34" charset="0"/>
              </a:rPr>
              <a:t>exige</a:t>
            </a:r>
            <a:r>
              <a:rPr lang="en-US" sz="2000" dirty="0">
                <a:latin typeface="Myriad Pro" panose="020B0503030403020204" pitchFamily="34" charset="0"/>
              </a:rPr>
              <a:t> </a:t>
            </a:r>
            <a:r>
              <a:rPr lang="en-US" sz="2000" dirty="0" err="1">
                <a:latin typeface="Myriad Pro" panose="020B0503030403020204" pitchFamily="34" charset="0"/>
              </a:rPr>
              <a:t>volver</a:t>
            </a:r>
            <a:r>
              <a:rPr lang="en-US" sz="2000" dirty="0">
                <a:latin typeface="Myriad Pro" panose="020B0503030403020204" pitchFamily="34" charset="0"/>
              </a:rPr>
              <a:t> a </a:t>
            </a:r>
            <a:r>
              <a:rPr lang="en-US" sz="2000" dirty="0" err="1">
                <a:latin typeface="Myriad Pro" panose="020B0503030403020204" pitchFamily="34" charset="0"/>
              </a:rPr>
              <a:t>capacitar</a:t>
            </a:r>
            <a:r>
              <a:rPr lang="en-US" sz="2000" dirty="0">
                <a:latin typeface="Myriad Pro" panose="020B0503030403020204" pitchFamily="34" charset="0"/>
              </a:rPr>
              <a:t> </a:t>
            </a:r>
            <a:r>
              <a:rPr lang="en-US" sz="2000" dirty="0" err="1">
                <a:latin typeface="Myriad Pro" panose="020B0503030403020204" pitchFamily="34" charset="0"/>
              </a:rPr>
              <a:t>incluyen</a:t>
            </a:r>
            <a:r>
              <a:rPr lang="en-US" sz="2000" dirty="0">
                <a:latin typeface="Myriad Pro" panose="020B0503030403020204" pitchFamily="34" charset="0"/>
              </a:rPr>
              <a:t> los </a:t>
            </a:r>
            <a:r>
              <a:rPr lang="en-US" sz="2000" dirty="0" err="1">
                <a:latin typeface="Myriad Pro" panose="020B0503030403020204" pitchFamily="34" charset="0"/>
              </a:rPr>
              <a:t>siguientes</a:t>
            </a:r>
            <a:r>
              <a:rPr lang="en-US" sz="2000" dirty="0">
                <a:latin typeface="Myriad Pro" panose="020B0503030403020204" pitchFamily="34" charset="0"/>
              </a:rPr>
              <a:t>:</a:t>
            </a:r>
          </a:p>
          <a:p>
            <a:endParaRPr lang="en-US" sz="2000" dirty="0">
              <a:latin typeface="Myriad Pro" panose="020B0503030403020204" pitchFamily="34" charset="0"/>
            </a:endParaRPr>
          </a:p>
          <a:p>
            <a:pPr marL="342900" indent="-342900">
              <a:buFont typeface="Arial" panose="020B0604020202020204" pitchFamily="34" charset="0"/>
              <a:buChar char="•"/>
            </a:pPr>
            <a:r>
              <a:rPr lang="en-US" sz="2000" dirty="0">
                <a:latin typeface="Myriad Pro" panose="020B0503030403020204" pitchFamily="34" charset="0"/>
              </a:rPr>
              <a:t>Los </a:t>
            </a:r>
            <a:r>
              <a:rPr lang="en-US" sz="2000" dirty="0" err="1">
                <a:latin typeface="Myriad Pro" panose="020B0503030403020204" pitchFamily="34" charset="0"/>
              </a:rPr>
              <a:t>cambios</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el </a:t>
            </a:r>
            <a:r>
              <a:rPr lang="en-US" sz="2000" dirty="0" err="1">
                <a:latin typeface="Myriad Pro" panose="020B0503030403020204" pitchFamily="34" charset="0"/>
              </a:rPr>
              <a:t>lugar</a:t>
            </a:r>
            <a:r>
              <a:rPr lang="en-US" sz="2000" dirty="0">
                <a:latin typeface="Myriad Pro" panose="020B0503030403020204" pitchFamily="34" charset="0"/>
              </a:rPr>
              <a:t> de </a:t>
            </a:r>
            <a:r>
              <a:rPr lang="en-US" sz="2000" dirty="0" err="1">
                <a:latin typeface="Myriad Pro" panose="020B0503030403020204" pitchFamily="34" charset="0"/>
              </a:rPr>
              <a:t>trabajo</a:t>
            </a:r>
            <a:r>
              <a:rPr lang="en-US" sz="2000" dirty="0">
                <a:latin typeface="Myriad Pro" panose="020B0503030403020204" pitchFamily="34" charset="0"/>
              </a:rPr>
              <a:t> o los </a:t>
            </a:r>
            <a:r>
              <a:rPr lang="en-US" sz="2000" dirty="0" err="1">
                <a:latin typeface="Myriad Pro" panose="020B0503030403020204" pitchFamily="34" charset="0"/>
              </a:rPr>
              <a:t>sistemas</a:t>
            </a:r>
            <a:r>
              <a:rPr lang="en-US" sz="2000" dirty="0">
                <a:latin typeface="Myriad Pro" panose="020B0503030403020204" pitchFamily="34" charset="0"/>
              </a:rPr>
              <a:t> de </a:t>
            </a:r>
            <a:r>
              <a:rPr lang="en-US" sz="2000" dirty="0" err="1">
                <a:latin typeface="Myriad Pro" panose="020B0503030403020204" pitchFamily="34" charset="0"/>
              </a:rPr>
              <a:t>protección</a:t>
            </a:r>
            <a:r>
              <a:rPr lang="en-US" sz="2000" dirty="0">
                <a:latin typeface="Myriad Pro" panose="020B0503030403020204" pitchFamily="34" charset="0"/>
              </a:rPr>
              <a:t> contra </a:t>
            </a:r>
            <a:r>
              <a:rPr lang="en-US" sz="2000" dirty="0" err="1">
                <a:latin typeface="Myriad Pro" panose="020B0503030403020204" pitchFamily="34" charset="0"/>
              </a:rPr>
              <a:t>caídas</a:t>
            </a:r>
            <a:r>
              <a:rPr lang="en-US" sz="2000" dirty="0">
                <a:latin typeface="Myriad Pro" panose="020B0503030403020204" pitchFamily="34" charset="0"/>
              </a:rPr>
              <a:t> que se </a:t>
            </a:r>
            <a:r>
              <a:rPr lang="en-US" sz="2000" dirty="0" err="1">
                <a:latin typeface="Myriad Pro" panose="020B0503030403020204" pitchFamily="34" charset="0"/>
              </a:rPr>
              <a:t>utilizan</a:t>
            </a:r>
            <a:r>
              <a:rPr lang="en-US" sz="2000" dirty="0">
                <a:latin typeface="Myriad Pro" panose="020B0503030403020204" pitchFamily="34" charset="0"/>
              </a:rPr>
              <a:t> </a:t>
            </a:r>
            <a:r>
              <a:rPr lang="en-US" sz="2000" dirty="0" err="1">
                <a:latin typeface="Myriad Pro" panose="020B0503030403020204" pitchFamily="34" charset="0"/>
              </a:rPr>
              <a:t>hicieron</a:t>
            </a:r>
            <a:r>
              <a:rPr lang="en-US" sz="2000" dirty="0">
                <a:latin typeface="Myriad Pro" panose="020B0503030403020204" pitchFamily="34" charset="0"/>
              </a:rPr>
              <a:t> que la </a:t>
            </a:r>
            <a:r>
              <a:rPr lang="en-US" sz="2000" dirty="0" err="1">
                <a:latin typeface="Myriad Pro" panose="020B0503030403020204" pitchFamily="34" charset="0"/>
              </a:rPr>
              <a:t>capacitación</a:t>
            </a:r>
            <a:r>
              <a:rPr lang="en-US" sz="2000" dirty="0">
                <a:latin typeface="Myriad Pro" panose="020B0503030403020204" pitchFamily="34" charset="0"/>
              </a:rPr>
              <a:t> previa </a:t>
            </a:r>
            <a:r>
              <a:rPr lang="en-US" sz="2000" dirty="0" err="1">
                <a:latin typeface="Myriad Pro" panose="020B0503030403020204" pitchFamily="34" charset="0"/>
              </a:rPr>
              <a:t>quede</a:t>
            </a:r>
            <a:r>
              <a:rPr lang="en-US" sz="2000" dirty="0">
                <a:latin typeface="Myriad Pro" panose="020B0503030403020204" pitchFamily="34" charset="0"/>
              </a:rPr>
              <a:t> </a:t>
            </a:r>
            <a:r>
              <a:rPr lang="en-US" sz="2000" dirty="0" err="1">
                <a:latin typeface="Myriad Pro" panose="020B0503030403020204" pitchFamily="34" charset="0"/>
              </a:rPr>
              <a:t>obsoleta</a:t>
            </a:r>
            <a:r>
              <a:rPr lang="en-US" sz="2000" dirty="0">
                <a:latin typeface="Myriad Pro" panose="020B0503030403020204" pitchFamily="34" charset="0"/>
              </a:rPr>
              <a:t>.</a:t>
            </a:r>
          </a:p>
          <a:p>
            <a:pPr marL="342900" indent="-342900">
              <a:buFont typeface="Arial" panose="020B0604020202020204" pitchFamily="34" charset="0"/>
              <a:buChar char="•"/>
            </a:pPr>
            <a:endParaRPr lang="en-US" sz="2000" dirty="0">
              <a:latin typeface="Myriad Pro" panose="020B0503030403020204" pitchFamily="34" charset="0"/>
            </a:endParaRPr>
          </a:p>
          <a:p>
            <a:pPr marL="342900" indent="-342900">
              <a:buFont typeface="Arial" panose="020B0604020202020204" pitchFamily="34" charset="0"/>
              <a:buChar char="•"/>
            </a:pPr>
            <a:r>
              <a:rPr lang="en-US" sz="2000" dirty="0">
                <a:latin typeface="Myriad Pro" panose="020B0503030403020204" pitchFamily="34" charset="0"/>
              </a:rPr>
              <a:t>Es </a:t>
            </a:r>
            <a:r>
              <a:rPr lang="en-US" sz="2000" dirty="0" err="1">
                <a:latin typeface="Myriad Pro" panose="020B0503030403020204" pitchFamily="34" charset="0"/>
              </a:rPr>
              <a:t>evidente</a:t>
            </a:r>
            <a:r>
              <a:rPr lang="en-US" sz="2000" dirty="0">
                <a:latin typeface="Myriad Pro" panose="020B0503030403020204" pitchFamily="34" charset="0"/>
              </a:rPr>
              <a:t> que el </a:t>
            </a:r>
            <a:r>
              <a:rPr lang="en-US" sz="2000" dirty="0" err="1">
                <a:latin typeface="Myriad Pro" panose="020B0503030403020204" pitchFamily="34" charset="0"/>
              </a:rPr>
              <a:t>empleado</a:t>
            </a:r>
            <a:r>
              <a:rPr lang="en-US" sz="2000" dirty="0">
                <a:latin typeface="Myriad Pro" panose="020B0503030403020204" pitchFamily="34" charset="0"/>
              </a:rPr>
              <a:t> no ha </a:t>
            </a:r>
            <a:r>
              <a:rPr lang="en-US" sz="2000" dirty="0" err="1">
                <a:latin typeface="Myriad Pro" panose="020B0503030403020204" pitchFamily="34" charset="0"/>
              </a:rPr>
              <a:t>retenido</a:t>
            </a:r>
            <a:r>
              <a:rPr lang="en-US" sz="2000" dirty="0">
                <a:latin typeface="Myriad Pro" panose="020B0503030403020204" pitchFamily="34" charset="0"/>
              </a:rPr>
              <a:t> los </a:t>
            </a:r>
            <a:r>
              <a:rPr lang="en-US" sz="2000" dirty="0" err="1">
                <a:latin typeface="Myriad Pro" panose="020B0503030403020204" pitchFamily="34" charset="0"/>
              </a:rPr>
              <a:t>conocimientos</a:t>
            </a:r>
            <a:r>
              <a:rPr lang="en-US" sz="2000" dirty="0">
                <a:latin typeface="Myriad Pro" panose="020B0503030403020204" pitchFamily="34" charset="0"/>
              </a:rPr>
              <a:t> y las </a:t>
            </a:r>
            <a:r>
              <a:rPr lang="en-US" sz="2000" dirty="0" err="1">
                <a:latin typeface="Myriad Pro" panose="020B0503030403020204" pitchFamily="34" charset="0"/>
              </a:rPr>
              <a:t>habilidades</a:t>
            </a:r>
            <a:r>
              <a:rPr lang="en-US" sz="2000" dirty="0">
                <a:latin typeface="Myriad Pro" panose="020B0503030403020204" pitchFamily="34" charset="0"/>
              </a:rPr>
              <a:t> </a:t>
            </a:r>
            <a:r>
              <a:rPr lang="en-US" sz="2000" dirty="0" err="1">
                <a:latin typeface="Myriad Pro" panose="020B0503030403020204" pitchFamily="34" charset="0"/>
              </a:rPr>
              <a:t>necesarias</a:t>
            </a:r>
            <a:r>
              <a:rPr lang="en-US" sz="2000" dirty="0">
                <a:latin typeface="Myriad Pro" panose="020B0503030403020204" pitchFamily="34" charset="0"/>
              </a:rPr>
              <a:t> de la </a:t>
            </a:r>
            <a:r>
              <a:rPr lang="en-US" sz="2000" dirty="0" err="1">
                <a:latin typeface="Myriad Pro" panose="020B0503030403020204" pitchFamily="34" charset="0"/>
              </a:rPr>
              <a:t>capacitación</a:t>
            </a:r>
            <a:r>
              <a:rPr lang="en-US" sz="2000" dirty="0">
                <a:latin typeface="Myriad Pro" panose="020B0503030403020204" pitchFamily="34" charset="0"/>
              </a:rPr>
              <a:t>.</a:t>
            </a:r>
            <a:endParaRPr lang="en-US" sz="2400" i="1" dirty="0">
              <a:latin typeface="Myriad Pro" panose="020B0503030403020204" pitchFamily="34" charset="0"/>
            </a:endParaRPr>
          </a:p>
        </p:txBody>
      </p:sp>
      <p:sp>
        <p:nvSpPr>
          <p:cNvPr id="8" name="TextBox 7"/>
          <p:cNvSpPr txBox="1"/>
          <p:nvPr/>
        </p:nvSpPr>
        <p:spPr>
          <a:xfrm>
            <a:off x="202628" y="5964419"/>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22562192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57"/>
            <a:ext cx="5486391" cy="589334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C6D3A51-FAA5-452C-A812-5C22E56F32FE}"/>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Requisitos</a:t>
            </a:r>
            <a:r>
              <a:rPr lang="en-US" sz="3200" dirty="0">
                <a:latin typeface="Myriad Pro" panose="020B0503030403020204"/>
              </a:rPr>
              <a:t> de </a:t>
            </a:r>
            <a:r>
              <a:rPr lang="en-US" sz="3200" dirty="0" err="1">
                <a:latin typeface="Myriad Pro" panose="020B0503030403020204"/>
              </a:rPr>
              <a:t>Capacitación</a:t>
            </a:r>
            <a:endParaRPr lang="en-US" sz="3200" dirty="0">
              <a:latin typeface="Myriad Pro" panose="020B0503030403020204"/>
            </a:endParaRPr>
          </a:p>
        </p:txBody>
      </p:sp>
      <p:sp>
        <p:nvSpPr>
          <p:cNvPr id="3" name="TextBox 2"/>
          <p:cNvSpPr txBox="1"/>
          <p:nvPr/>
        </p:nvSpPr>
        <p:spPr>
          <a:xfrm>
            <a:off x="5696291" y="1014268"/>
            <a:ext cx="6285809" cy="4663136"/>
          </a:xfrm>
          <a:prstGeom prst="rect">
            <a:avLst/>
          </a:prstGeom>
          <a:noFill/>
        </p:spPr>
        <p:txBody>
          <a:bodyPr wrap="square" rtlCol="0">
            <a:spAutoFit/>
          </a:bodyPr>
          <a:lstStyle/>
          <a:p>
            <a:r>
              <a:rPr lang="en-US" dirty="0">
                <a:latin typeface="Myriad Pro" panose="020B0503030403020204" pitchFamily="34" charset="0"/>
              </a:rPr>
              <a:t>Antes de que un </a:t>
            </a:r>
            <a:r>
              <a:rPr lang="en-US" dirty="0" err="1">
                <a:latin typeface="Myriad Pro" panose="020B0503030403020204" pitchFamily="34" charset="0"/>
              </a:rPr>
              <a:t>empleado</a:t>
            </a:r>
            <a:r>
              <a:rPr lang="en-US" dirty="0">
                <a:latin typeface="Myriad Pro" panose="020B0503030403020204" pitchFamily="34" charset="0"/>
              </a:rPr>
              <a:t> </a:t>
            </a:r>
            <a:r>
              <a:rPr lang="en-US" dirty="0" err="1">
                <a:latin typeface="Myriad Pro" panose="020B0503030403020204" pitchFamily="34" charset="0"/>
              </a:rPr>
              <a:t>esté</a:t>
            </a:r>
            <a:r>
              <a:rPr lang="en-US" dirty="0">
                <a:latin typeface="Myriad Pro" panose="020B0503030403020204" pitchFamily="34" charset="0"/>
              </a:rPr>
              <a:t> </a:t>
            </a:r>
            <a:r>
              <a:rPr lang="en-US" dirty="0" err="1">
                <a:latin typeface="Myriad Pro" panose="020B0503030403020204" pitchFamily="34" charset="0"/>
              </a:rPr>
              <a:t>expuesto</a:t>
            </a:r>
            <a:r>
              <a:rPr lang="en-US" dirty="0">
                <a:latin typeface="Myriad Pro" panose="020B0503030403020204" pitchFamily="34" charset="0"/>
              </a:rPr>
              <a:t> a un </a:t>
            </a:r>
            <a:r>
              <a:rPr lang="en-US" dirty="0" err="1">
                <a:latin typeface="Myriad Pro" panose="020B0503030403020204" pitchFamily="34" charset="0"/>
              </a:rPr>
              <a:t>riesgo</a:t>
            </a:r>
            <a:r>
              <a:rPr lang="en-US" dirty="0">
                <a:latin typeface="Myriad Pro" panose="020B0503030403020204" pitchFamily="34" charset="0"/>
              </a:rPr>
              <a:t> de </a:t>
            </a:r>
            <a:r>
              <a:rPr lang="en-US" dirty="0" err="1">
                <a:latin typeface="Myriad Pro" panose="020B0503030403020204" pitchFamily="34" charset="0"/>
              </a:rPr>
              <a:t>sufrir</a:t>
            </a:r>
            <a:r>
              <a:rPr lang="en-US" dirty="0">
                <a:latin typeface="Myriad Pro" panose="020B0503030403020204" pitchFamily="34" charset="0"/>
              </a:rPr>
              <a:t> </a:t>
            </a:r>
            <a:r>
              <a:rPr lang="en-US" dirty="0" err="1">
                <a:latin typeface="Myriad Pro" panose="020B0503030403020204" pitchFamily="34" charset="0"/>
              </a:rPr>
              <a:t>caídas</a:t>
            </a:r>
            <a:r>
              <a:rPr lang="en-US" dirty="0">
                <a:latin typeface="Myriad Pro" panose="020B0503030403020204" pitchFamily="34" charset="0"/>
              </a:rPr>
              <a:t>, el </a:t>
            </a:r>
            <a:r>
              <a:rPr lang="en-US" dirty="0" err="1">
                <a:latin typeface="Myriad Pro" panose="020B0503030403020204" pitchFamily="34" charset="0"/>
              </a:rPr>
              <a:t>empleador</a:t>
            </a:r>
            <a:r>
              <a:rPr lang="en-US" dirty="0">
                <a:latin typeface="Myriad Pro" panose="020B0503030403020204" pitchFamily="34" charset="0"/>
              </a:rPr>
              <a:t> debe </a:t>
            </a:r>
            <a:r>
              <a:rPr lang="en-US" dirty="0" err="1">
                <a:latin typeface="Myriad Pro" panose="020B0503030403020204" pitchFamily="34" charset="0"/>
              </a:rPr>
              <a:t>proporcionar</a:t>
            </a:r>
            <a:r>
              <a:rPr lang="en-US" dirty="0">
                <a:latin typeface="Myriad Pro" panose="020B0503030403020204" pitchFamily="34" charset="0"/>
              </a:rPr>
              <a:t> una </a:t>
            </a:r>
            <a:r>
              <a:rPr lang="en-US" dirty="0" err="1">
                <a:latin typeface="Myriad Pro" panose="020B0503030403020204" pitchFamily="34" charset="0"/>
              </a:rPr>
              <a:t>capacitación</a:t>
            </a:r>
            <a:r>
              <a:rPr lang="en-US" dirty="0">
                <a:latin typeface="Myriad Pro" panose="020B0503030403020204" pitchFamily="34" charset="0"/>
              </a:rPr>
              <a:t> para </a:t>
            </a:r>
            <a:r>
              <a:rPr lang="en-US" dirty="0" err="1">
                <a:latin typeface="Myriad Pro" panose="020B0503030403020204" pitchFamily="34" charset="0"/>
              </a:rPr>
              <a:t>cada</a:t>
            </a:r>
            <a:r>
              <a:rPr lang="en-US" dirty="0">
                <a:latin typeface="Myriad Pro" panose="020B0503030403020204" pitchFamily="34" charset="0"/>
              </a:rPr>
              <a:t> uno de </a:t>
            </a:r>
            <a:r>
              <a:rPr lang="en-US" dirty="0" err="1">
                <a:latin typeface="Myriad Pro" panose="020B0503030403020204" pitchFamily="34" charset="0"/>
              </a:rPr>
              <a:t>ellos</a:t>
            </a:r>
            <a:r>
              <a:rPr lang="en-US" dirty="0">
                <a:latin typeface="Myriad Pro" panose="020B0503030403020204" pitchFamily="34" charset="0"/>
              </a:rPr>
              <a:t> que </a:t>
            </a:r>
            <a:r>
              <a:rPr lang="en-US" dirty="0" err="1">
                <a:latin typeface="Myriad Pro" panose="020B0503030403020204" pitchFamily="34" charset="0"/>
              </a:rPr>
              <a:t>utilice</a:t>
            </a:r>
            <a:r>
              <a:rPr lang="en-US" dirty="0">
                <a:latin typeface="Myriad Pro" panose="020B0503030403020204" pitchFamily="34" charset="0"/>
              </a:rPr>
              <a:t> </a:t>
            </a:r>
            <a:r>
              <a:rPr lang="en-US" dirty="0" err="1">
                <a:latin typeface="Myriad Pro" panose="020B0503030403020204" pitchFamily="34" charset="0"/>
              </a:rPr>
              <a:t>sistemas</a:t>
            </a:r>
            <a:r>
              <a:rPr lang="en-US" dirty="0">
                <a:latin typeface="Myriad Pro" panose="020B0503030403020204" pitchFamily="34" charset="0"/>
              </a:rPr>
              <a:t> </a:t>
            </a:r>
            <a:r>
              <a:rPr lang="en-US" dirty="0" err="1">
                <a:latin typeface="Myriad Pro" panose="020B0503030403020204" pitchFamily="34" charset="0"/>
              </a:rPr>
              <a:t>personales</a:t>
            </a:r>
            <a:r>
              <a:rPr lang="en-US" dirty="0">
                <a:latin typeface="Myriad Pro" panose="020B0503030403020204" pitchFamily="34" charset="0"/>
              </a:rPr>
              <a:t> de </a:t>
            </a:r>
            <a:r>
              <a:rPr lang="en-US" dirty="0" err="1">
                <a:latin typeface="Myriad Pro" panose="020B0503030403020204" pitchFamily="34" charset="0"/>
              </a:rPr>
              <a:t>protección</a:t>
            </a:r>
            <a:r>
              <a:rPr lang="en-US" dirty="0">
                <a:latin typeface="Myriad Pro" panose="020B0503030403020204" pitchFamily="34" charset="0"/>
              </a:rPr>
              <a:t> contra </a:t>
            </a:r>
            <a:r>
              <a:rPr lang="en-US" dirty="0" err="1">
                <a:latin typeface="Myriad Pro" panose="020B0503030403020204" pitchFamily="34" charset="0"/>
              </a:rPr>
              <a:t>caídas</a:t>
            </a:r>
            <a:r>
              <a:rPr lang="en-US" dirty="0">
                <a:latin typeface="Myriad Pro" panose="020B0503030403020204" pitchFamily="34" charset="0"/>
              </a:rPr>
              <a:t> o para </a:t>
            </a:r>
            <a:r>
              <a:rPr lang="en-US" dirty="0" err="1">
                <a:latin typeface="Myriad Pro" panose="020B0503030403020204" pitchFamily="34" charset="0"/>
              </a:rPr>
              <a:t>aquellos</a:t>
            </a:r>
            <a:r>
              <a:rPr lang="en-US" dirty="0">
                <a:latin typeface="Myriad Pro" panose="020B0503030403020204" pitchFamily="34" charset="0"/>
              </a:rPr>
              <a:t> que </a:t>
            </a:r>
            <a:r>
              <a:rPr lang="en-US" dirty="0" err="1">
                <a:latin typeface="Myriad Pro" panose="020B0503030403020204" pitchFamily="34" charset="0"/>
              </a:rPr>
              <a:t>tengan</a:t>
            </a:r>
            <a:r>
              <a:rPr lang="en-US" dirty="0">
                <a:latin typeface="Myriad Pro" panose="020B0503030403020204" pitchFamily="34" charset="0"/>
              </a:rPr>
              <a:t> la </a:t>
            </a:r>
            <a:r>
              <a:rPr lang="en-US" dirty="0" err="1">
                <a:latin typeface="Myriad Pro" panose="020B0503030403020204" pitchFamily="34" charset="0"/>
              </a:rPr>
              <a:t>obligación</a:t>
            </a:r>
            <a:r>
              <a:rPr lang="en-US" dirty="0">
                <a:latin typeface="Myriad Pro" panose="020B0503030403020204" pitchFamily="34" charset="0"/>
              </a:rPr>
              <a:t> de </a:t>
            </a:r>
            <a:r>
              <a:rPr lang="en-US" dirty="0" err="1">
                <a:latin typeface="Myriad Pro" panose="020B0503030403020204" pitchFamily="34" charset="0"/>
              </a:rPr>
              <a:t>recibir</a:t>
            </a:r>
            <a:r>
              <a:rPr lang="en-US" dirty="0">
                <a:latin typeface="Myriad Pro" panose="020B0503030403020204" pitchFamily="34" charset="0"/>
              </a:rPr>
              <a:t> </a:t>
            </a:r>
            <a:r>
              <a:rPr lang="en-US" dirty="0" err="1">
                <a:latin typeface="Myriad Pro" panose="020B0503030403020204" pitchFamily="34" charset="0"/>
              </a:rPr>
              <a:t>capacitación</a:t>
            </a:r>
            <a:r>
              <a:rPr lang="en-US" dirty="0">
                <a:latin typeface="Myriad Pro" panose="020B0503030403020204" pitchFamily="34" charset="0"/>
              </a:rPr>
              <a:t> </a:t>
            </a:r>
            <a:r>
              <a:rPr lang="en-US" dirty="0" err="1">
                <a:latin typeface="Myriad Pro" panose="020B0503030403020204" pitchFamily="34" charset="0"/>
              </a:rPr>
              <a:t>según</a:t>
            </a:r>
            <a:r>
              <a:rPr lang="en-US" dirty="0">
                <a:latin typeface="Myriad Pro" panose="020B0503030403020204" pitchFamily="34" charset="0"/>
              </a:rPr>
              <a:t> lo </a:t>
            </a:r>
            <a:r>
              <a:rPr lang="en-US" dirty="0" err="1">
                <a:latin typeface="Myriad Pro" panose="020B0503030403020204" pitchFamily="34" charset="0"/>
              </a:rPr>
              <a:t>especificado</a:t>
            </a:r>
            <a:r>
              <a:rPr lang="en-US" dirty="0">
                <a:latin typeface="Myriad Pro" panose="020B0503030403020204" pitchFamily="34" charset="0"/>
              </a:rPr>
              <a:t> por Oregon OSHA.</a:t>
            </a:r>
          </a:p>
          <a:p>
            <a:endParaRPr lang="en-US" dirty="0">
              <a:latin typeface="Myriad Pro" panose="020B0503030403020204" pitchFamily="34" charset="0"/>
            </a:endParaRPr>
          </a:p>
          <a:p>
            <a:r>
              <a:rPr lang="en-US" dirty="0">
                <a:latin typeface="Myriad Pro" panose="020B0503030403020204" pitchFamily="34" charset="0"/>
              </a:rPr>
              <a:t>Para </a:t>
            </a:r>
            <a:r>
              <a:rPr lang="en-US" dirty="0" err="1">
                <a:latin typeface="Myriad Pro" panose="020B0503030403020204" pitchFamily="34" charset="0"/>
              </a:rPr>
              <a:t>obtener</a:t>
            </a:r>
            <a:r>
              <a:rPr lang="en-US" dirty="0">
                <a:latin typeface="Myriad Pro" panose="020B0503030403020204" pitchFamily="34" charset="0"/>
              </a:rPr>
              <a:t> </a:t>
            </a:r>
            <a:r>
              <a:rPr lang="en-US" dirty="0" err="1">
                <a:latin typeface="Myriad Pro" panose="020B0503030403020204" pitchFamily="34" charset="0"/>
              </a:rPr>
              <a:t>más</a:t>
            </a:r>
            <a:r>
              <a:rPr lang="en-US" dirty="0">
                <a:latin typeface="Myriad Pro" panose="020B0503030403020204" pitchFamily="34" charset="0"/>
              </a:rPr>
              <a:t> </a:t>
            </a:r>
            <a:r>
              <a:rPr lang="en-US" dirty="0" err="1">
                <a:latin typeface="Myriad Pro" panose="020B0503030403020204" pitchFamily="34" charset="0"/>
              </a:rPr>
              <a:t>información</a:t>
            </a:r>
            <a:r>
              <a:rPr lang="en-US" dirty="0">
                <a:latin typeface="Myriad Pro" panose="020B0503030403020204" pitchFamily="34" charset="0"/>
              </a:rPr>
              <a:t> </a:t>
            </a:r>
            <a:r>
              <a:rPr lang="en-US" dirty="0" err="1">
                <a:latin typeface="Myriad Pro" panose="020B0503030403020204" pitchFamily="34" charset="0"/>
              </a:rPr>
              <a:t>sobre</a:t>
            </a:r>
            <a:r>
              <a:rPr lang="en-US" dirty="0">
                <a:latin typeface="Myriad Pro" panose="020B0503030403020204" pitchFamily="34" charset="0"/>
              </a:rPr>
              <a:t> las </a:t>
            </a:r>
            <a:r>
              <a:rPr lang="en-US" dirty="0" err="1">
                <a:latin typeface="Myriad Pro" panose="020B0503030403020204" pitchFamily="34" charset="0"/>
              </a:rPr>
              <a:t>capacitaciones</a:t>
            </a:r>
            <a:r>
              <a:rPr lang="en-US" dirty="0">
                <a:latin typeface="Myriad Pro" panose="020B0503030403020204" pitchFamily="34" charset="0"/>
              </a:rPr>
              <a:t>, </a:t>
            </a:r>
            <a:r>
              <a:rPr lang="en-US" dirty="0" err="1">
                <a:latin typeface="Myriad Pro" panose="020B0503030403020204" pitchFamily="34" charset="0"/>
              </a:rPr>
              <a:t>haga</a:t>
            </a:r>
            <a:r>
              <a:rPr lang="en-US" dirty="0">
                <a:latin typeface="Myriad Pro" panose="020B0503030403020204" pitchFamily="34" charset="0"/>
              </a:rPr>
              <a:t> </a:t>
            </a:r>
            <a:r>
              <a:rPr lang="en-US" dirty="0" err="1">
                <a:latin typeface="Myriad Pro" panose="020B0503030403020204" pitchFamily="34" charset="0"/>
              </a:rPr>
              <a:t>clic</a:t>
            </a:r>
            <a:r>
              <a:rPr lang="en-US" dirty="0">
                <a:latin typeface="Myriad Pro" panose="020B0503030403020204" pitchFamily="34" charset="0"/>
              </a:rPr>
              <a:t> </a:t>
            </a:r>
            <a:r>
              <a:rPr lang="en-US" dirty="0" err="1">
                <a:latin typeface="Myriad Pro" panose="020B0503030403020204" pitchFamily="34" charset="0"/>
              </a:rPr>
              <a:t>en</a:t>
            </a:r>
            <a:r>
              <a:rPr lang="en-US" dirty="0">
                <a:latin typeface="Myriad Pro" panose="020B0503030403020204" pitchFamily="34" charset="0"/>
              </a:rPr>
              <a:t> los enlaces.</a:t>
            </a:r>
            <a:br>
              <a:rPr lang="en-US" dirty="0">
                <a:latin typeface="Myriad Pro" panose="020B0503030403020204" pitchFamily="34" charset="0"/>
              </a:rPr>
            </a:br>
            <a:endParaRPr lang="en-US" i="1" dirty="0">
              <a:latin typeface="Myriad Pro" panose="020B0503030403020204" pitchFamily="34" charset="0"/>
            </a:endParaRPr>
          </a:p>
          <a:p>
            <a:pPr>
              <a:lnSpc>
                <a:spcPct val="150000"/>
              </a:lnSpc>
            </a:pPr>
            <a:r>
              <a:rPr lang="en-US" sz="1600" b="1" i="1" dirty="0">
                <a:latin typeface="Myriad Pro" panose="020B0503030403020204" pitchFamily="34" charset="0"/>
                <a:hlinkClick r:id="rId4"/>
              </a:rPr>
              <a:t>Protección contra caídas en las </a:t>
            </a:r>
            <a:r>
              <a:rPr lang="en-US" sz="1600" b="1" i="1" dirty="0" err="1">
                <a:latin typeface="Myriad Pro" panose="020B0503030403020204" pitchFamily="34" charset="0"/>
                <a:hlinkClick r:id="rId4"/>
              </a:rPr>
              <a:t>tareas</a:t>
            </a:r>
            <a:r>
              <a:rPr lang="en-US" sz="1600" b="1" i="1" dirty="0">
                <a:latin typeface="Myriad Pro" panose="020B0503030403020204" pitchFamily="34" charset="0"/>
                <a:hlinkClick r:id="rId4"/>
              </a:rPr>
              <a:t> de </a:t>
            </a:r>
            <a:r>
              <a:rPr lang="en-US" sz="1600" b="1" i="1" dirty="0" err="1">
                <a:latin typeface="Myriad Pro" panose="020B0503030403020204" pitchFamily="34" charset="0"/>
                <a:hlinkClick r:id="rId4"/>
              </a:rPr>
              <a:t>construcción</a:t>
            </a:r>
            <a:r>
              <a:rPr lang="en-US" sz="1600" b="1" i="1" dirty="0">
                <a:latin typeface="Myriad Pro" panose="020B0503030403020204" pitchFamily="34" charset="0"/>
                <a:hlinkClick r:id="rId4"/>
              </a:rPr>
              <a:t>.</a:t>
            </a:r>
            <a:endParaRPr lang="en-US" sz="1600" b="1" i="1" dirty="0">
              <a:latin typeface="Myriad Pro" panose="020B0503030403020204" pitchFamily="34" charset="0"/>
            </a:endParaRPr>
          </a:p>
          <a:p>
            <a:pPr>
              <a:lnSpc>
                <a:spcPct val="150000"/>
              </a:lnSpc>
            </a:pPr>
            <a:r>
              <a:rPr lang="en-US" sz="1600" b="1" i="1" dirty="0">
                <a:latin typeface="Myriad Pro" panose="020B0503030403020204" pitchFamily="34" charset="0"/>
                <a:hlinkClick r:id="rId5"/>
              </a:rPr>
              <a:t>Control de la seguridad en las tareas de techado</a:t>
            </a:r>
            <a:endParaRPr lang="en-US" sz="1600" b="1" i="1" dirty="0">
              <a:latin typeface="Myriad Pro" panose="020B0503030403020204" pitchFamily="34" charset="0"/>
            </a:endParaRPr>
          </a:p>
          <a:p>
            <a:pPr>
              <a:lnSpc>
                <a:spcPct val="150000"/>
              </a:lnSpc>
            </a:pPr>
            <a:r>
              <a:rPr lang="en-US" sz="1600" b="1" i="1" dirty="0">
                <a:latin typeface="Myriad Pro" panose="020B0503030403020204" pitchFamily="34" charset="0"/>
                <a:hlinkClick r:id="rId6"/>
              </a:rPr>
              <a:t>División 3, Subdivisión M, Protección contra Caídas</a:t>
            </a:r>
            <a:endParaRPr lang="en-US" sz="1600" b="1" i="1" dirty="0">
              <a:latin typeface="Myriad Pro" panose="020B0503030403020204" pitchFamily="34" charset="0"/>
            </a:endParaRPr>
          </a:p>
          <a:p>
            <a:pPr>
              <a:lnSpc>
                <a:spcPct val="150000"/>
              </a:lnSpc>
            </a:pPr>
            <a:r>
              <a:rPr lang="en-US" sz="1600" b="1" i="1" dirty="0">
                <a:latin typeface="Myriad Pro" panose="020B0503030403020204" pitchFamily="34" charset="0"/>
                <a:hlinkClick r:id="rId7"/>
              </a:rPr>
              <a:t>Superficies transitables de trabajo: a simple vista</a:t>
            </a:r>
            <a:endParaRPr lang="en-US" sz="1600" b="1" i="1" dirty="0">
              <a:latin typeface="Myriad Pro" panose="020B0503030403020204" pitchFamily="34" charset="0"/>
            </a:endParaRPr>
          </a:p>
          <a:p>
            <a:pPr>
              <a:lnSpc>
                <a:spcPct val="150000"/>
              </a:lnSpc>
            </a:pPr>
            <a:r>
              <a:rPr lang="en-US" sz="1600" b="1" i="1" dirty="0">
                <a:latin typeface="Myriad Pro" panose="020B0503030403020204" pitchFamily="34" charset="0"/>
                <a:hlinkClick r:id="rId8"/>
              </a:rPr>
              <a:t>División 2, Subdivisión D, Superficies Transitables de Trabajo</a:t>
            </a:r>
            <a:endParaRPr lang="en-US" sz="1600" b="1" i="1" dirty="0">
              <a:latin typeface="Myriad Pro" panose="020B0503030403020204" pitchFamily="34" charset="0"/>
            </a:endParaRPr>
          </a:p>
        </p:txBody>
      </p:sp>
      <p:sp>
        <p:nvSpPr>
          <p:cNvPr id="8" name="TextBox 7"/>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4855444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57"/>
            <a:ext cx="5486390" cy="589334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3">
            <a:extLst>
              <a:ext uri="{FF2B5EF4-FFF2-40B4-BE49-F238E27FC236}">
                <a16:creationId xmlns:a16="http://schemas.microsoft.com/office/drawing/2014/main" id="{E69C197C-D263-E1BD-8D0C-E0626C384AAA}"/>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Recursos</a:t>
            </a:r>
            <a:r>
              <a:rPr lang="en-US" sz="3200" dirty="0">
                <a:latin typeface="Myriad Pro" panose="020B0503030403020204"/>
              </a:rPr>
              <a:t> </a:t>
            </a:r>
            <a:r>
              <a:rPr lang="en-US" sz="3200" dirty="0" err="1">
                <a:latin typeface="Myriad Pro" panose="020B0503030403020204"/>
              </a:rPr>
              <a:t>Adicionales</a:t>
            </a:r>
            <a:endParaRPr lang="en-US" sz="3200" dirty="0">
              <a:latin typeface="Myriad Pro" panose="020B0503030403020204"/>
            </a:endParaRPr>
          </a:p>
        </p:txBody>
      </p:sp>
      <p:sp>
        <p:nvSpPr>
          <p:cNvPr id="3" name="TextBox 2"/>
          <p:cNvSpPr txBox="1"/>
          <p:nvPr/>
        </p:nvSpPr>
        <p:spPr>
          <a:xfrm>
            <a:off x="5696291" y="1008043"/>
            <a:ext cx="6285809" cy="4555093"/>
          </a:xfrm>
          <a:prstGeom prst="rect">
            <a:avLst/>
          </a:prstGeom>
          <a:noFill/>
        </p:spPr>
        <p:txBody>
          <a:bodyPr wrap="square" rtlCol="0">
            <a:spAutoFit/>
          </a:bodyPr>
          <a:lstStyle/>
          <a:p>
            <a:r>
              <a:rPr lang="en-US" sz="2000" dirty="0" err="1">
                <a:latin typeface="Myriad Pro" panose="020B0503030403020204" pitchFamily="34" charset="0"/>
              </a:rPr>
              <a:t>Existen</a:t>
            </a:r>
            <a:r>
              <a:rPr lang="en-US" sz="2000" dirty="0">
                <a:latin typeface="Myriad Pro" panose="020B0503030403020204" pitchFamily="34" charset="0"/>
              </a:rPr>
              <a:t> </a:t>
            </a:r>
            <a:r>
              <a:rPr lang="en-US" sz="2000" dirty="0" err="1">
                <a:latin typeface="Myriad Pro" panose="020B0503030403020204" pitchFamily="34" charset="0"/>
              </a:rPr>
              <a:t>muchos</a:t>
            </a:r>
            <a:r>
              <a:rPr lang="en-US" sz="2000" dirty="0">
                <a:latin typeface="Myriad Pro" panose="020B0503030403020204" pitchFamily="34" charset="0"/>
              </a:rPr>
              <a:t> </a:t>
            </a:r>
            <a:r>
              <a:rPr lang="en-US" sz="2000" dirty="0" err="1">
                <a:latin typeface="Myriad Pro" panose="020B0503030403020204" pitchFamily="34" charset="0"/>
              </a:rPr>
              <a:t>lugares</a:t>
            </a:r>
            <a:r>
              <a:rPr lang="en-US" sz="2000" dirty="0">
                <a:latin typeface="Myriad Pro" panose="020B0503030403020204" pitchFamily="34" charset="0"/>
              </a:rPr>
              <a:t> para </a:t>
            </a:r>
            <a:r>
              <a:rPr lang="en-US" sz="2000" dirty="0" err="1">
                <a:latin typeface="Myriad Pro" panose="020B0503030403020204" pitchFamily="34" charset="0"/>
              </a:rPr>
              <a:t>obtener</a:t>
            </a:r>
            <a:r>
              <a:rPr lang="en-US" sz="2000" dirty="0">
                <a:latin typeface="Myriad Pro" panose="020B0503030403020204" pitchFamily="34" charset="0"/>
              </a:rPr>
              <a:t> </a:t>
            </a:r>
            <a:r>
              <a:rPr lang="en-US" sz="2000" dirty="0" err="1">
                <a:latin typeface="Myriad Pro" panose="020B0503030403020204" pitchFamily="34" charset="0"/>
              </a:rPr>
              <a:t>recursos</a:t>
            </a:r>
            <a:r>
              <a:rPr lang="en-US" sz="2000" dirty="0">
                <a:latin typeface="Myriad Pro" panose="020B0503030403020204" pitchFamily="34" charset="0"/>
              </a:rPr>
              <a:t> de </a:t>
            </a:r>
            <a:r>
              <a:rPr lang="en-US" sz="2000" dirty="0" err="1">
                <a:latin typeface="Myriad Pro" panose="020B0503030403020204" pitchFamily="34" charset="0"/>
              </a:rPr>
              <a:t>capacitación</a:t>
            </a:r>
            <a:r>
              <a:rPr lang="en-US" sz="2000" dirty="0">
                <a:latin typeface="Myriad Pro" panose="020B0503030403020204" pitchFamily="34" charset="0"/>
              </a:rPr>
              <a:t>. </a:t>
            </a:r>
            <a:r>
              <a:rPr lang="en-US" sz="2000" dirty="0" err="1">
                <a:latin typeface="Myriad Pro" panose="020B0503030403020204" pitchFamily="34" charset="0"/>
              </a:rPr>
              <a:t>Hemos</a:t>
            </a:r>
            <a:r>
              <a:rPr lang="en-US" sz="2000" dirty="0">
                <a:latin typeface="Myriad Pro" panose="020B0503030403020204" pitchFamily="34" charset="0"/>
              </a:rPr>
              <a:t> </a:t>
            </a:r>
            <a:r>
              <a:rPr lang="en-US" sz="2000" dirty="0" err="1">
                <a:latin typeface="Myriad Pro" panose="020B0503030403020204" pitchFamily="34" charset="0"/>
              </a:rPr>
              <a:t>proporcionado</a:t>
            </a:r>
            <a:r>
              <a:rPr lang="en-US" sz="2000" dirty="0">
                <a:latin typeface="Myriad Pro" panose="020B0503030403020204" pitchFamily="34" charset="0"/>
              </a:rPr>
              <a:t> una </a:t>
            </a:r>
            <a:r>
              <a:rPr lang="en-US" sz="2000" dirty="0" err="1">
                <a:latin typeface="Myriad Pro" panose="020B0503030403020204" pitchFamily="34" charset="0"/>
              </a:rPr>
              <a:t>lista</a:t>
            </a:r>
            <a:r>
              <a:rPr lang="en-US" sz="2000" dirty="0">
                <a:latin typeface="Myriad Pro" panose="020B0503030403020204" pitchFamily="34" charset="0"/>
              </a:rPr>
              <a:t> de </a:t>
            </a:r>
            <a:r>
              <a:rPr lang="en-US" sz="2000" dirty="0" err="1">
                <a:latin typeface="Myriad Pro" panose="020B0503030403020204" pitchFamily="34" charset="0"/>
              </a:rPr>
              <a:t>varias</a:t>
            </a:r>
            <a:r>
              <a:rPr lang="en-US" sz="2000" dirty="0">
                <a:latin typeface="Myriad Pro" panose="020B0503030403020204" pitchFamily="34" charset="0"/>
              </a:rPr>
              <a:t> </a:t>
            </a:r>
            <a:r>
              <a:rPr lang="en-US" sz="2000" dirty="0" err="1">
                <a:latin typeface="Myriad Pro" panose="020B0503030403020204" pitchFamily="34" charset="0"/>
              </a:rPr>
              <a:t>compañías</a:t>
            </a:r>
            <a:r>
              <a:rPr lang="en-US" sz="2000" dirty="0">
                <a:latin typeface="Myriad Pro" panose="020B0503030403020204" pitchFamily="34" charset="0"/>
              </a:rPr>
              <a:t> que </a:t>
            </a:r>
            <a:r>
              <a:rPr lang="en-US" sz="2000" dirty="0" err="1">
                <a:latin typeface="Myriad Pro" panose="020B0503030403020204" pitchFamily="34" charset="0"/>
              </a:rPr>
              <a:t>ofrecen</a:t>
            </a:r>
            <a:r>
              <a:rPr lang="en-US" sz="2000" dirty="0">
                <a:latin typeface="Myriad Pro" panose="020B0503030403020204" pitchFamily="34" charset="0"/>
              </a:rPr>
              <a:t> </a:t>
            </a:r>
            <a:r>
              <a:rPr lang="en-US" sz="2000" dirty="0" err="1">
                <a:latin typeface="Myriad Pro" panose="020B0503030403020204" pitchFamily="34" charset="0"/>
              </a:rPr>
              <a:t>materiales</a:t>
            </a:r>
            <a:r>
              <a:rPr lang="en-US" sz="2000" dirty="0">
                <a:latin typeface="Myriad Pro" panose="020B0503030403020204" pitchFamily="34" charset="0"/>
              </a:rPr>
              <a:t> de </a:t>
            </a:r>
            <a:r>
              <a:rPr lang="en-US" sz="2000" dirty="0" err="1">
                <a:latin typeface="Myriad Pro" panose="020B0503030403020204" pitchFamily="34" charset="0"/>
              </a:rPr>
              <a:t>capacitación</a:t>
            </a:r>
            <a:r>
              <a:rPr lang="en-US" sz="2000" dirty="0">
                <a:latin typeface="Myriad Pro" panose="020B0503030403020204" pitchFamily="34" charset="0"/>
              </a:rPr>
              <a:t>.</a:t>
            </a:r>
          </a:p>
          <a:p>
            <a:endParaRPr lang="en-US" sz="2000" dirty="0">
              <a:latin typeface="Myriad Pro" panose="020B0503030403020204" pitchFamily="34" charset="0"/>
            </a:endParaRPr>
          </a:p>
          <a:p>
            <a:r>
              <a:rPr lang="en-US" sz="2000" dirty="0" err="1">
                <a:latin typeface="Myriad Pro" panose="020B0503030403020204" pitchFamily="34" charset="0"/>
              </a:rPr>
              <a:t>Haga</a:t>
            </a:r>
            <a:r>
              <a:rPr lang="en-US" sz="2000" dirty="0">
                <a:latin typeface="Myriad Pro" panose="020B0503030403020204" pitchFamily="34" charset="0"/>
              </a:rPr>
              <a:t> </a:t>
            </a:r>
            <a:r>
              <a:rPr lang="en-US" sz="2000" dirty="0" err="1">
                <a:latin typeface="Myriad Pro" panose="020B0503030403020204" pitchFamily="34" charset="0"/>
              </a:rPr>
              <a:t>clic</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los enlaces para </a:t>
            </a:r>
            <a:r>
              <a:rPr lang="en-US" sz="2000" dirty="0" err="1">
                <a:latin typeface="Myriad Pro" panose="020B0503030403020204" pitchFamily="34" charset="0"/>
              </a:rPr>
              <a:t>ver</a:t>
            </a:r>
            <a:r>
              <a:rPr lang="en-US" sz="2000" dirty="0">
                <a:latin typeface="Myriad Pro" panose="020B0503030403020204" pitchFamily="34" charset="0"/>
              </a:rPr>
              <a:t> sus sitios web.</a:t>
            </a:r>
          </a:p>
          <a:p>
            <a:endParaRPr lang="en-US" sz="2000" b="1" i="1" dirty="0">
              <a:latin typeface="Myriad Pro" panose="020B0503030403020204" pitchFamily="34" charset="0"/>
            </a:endParaRPr>
          </a:p>
          <a:p>
            <a:r>
              <a:rPr lang="en-US" sz="2000" b="1" i="1" dirty="0">
                <a:latin typeface="Myriad Pro" panose="020B0503030403020204" pitchFamily="34" charset="0"/>
                <a:hlinkClick r:id="rId4"/>
              </a:rPr>
              <a:t>3M | DBI SALA | PROTECTA</a:t>
            </a:r>
            <a:endParaRPr lang="en-US" sz="2000" b="1" i="1" dirty="0">
              <a:latin typeface="Myriad Pro" panose="020B0503030403020204" pitchFamily="34" charset="0"/>
            </a:endParaRPr>
          </a:p>
          <a:p>
            <a:endParaRPr lang="en-US" sz="1000" b="1" i="1" dirty="0">
              <a:latin typeface="Myriad Pro" panose="020B0503030403020204" pitchFamily="34" charset="0"/>
            </a:endParaRPr>
          </a:p>
          <a:p>
            <a:r>
              <a:rPr lang="en-US" sz="2000" b="1" i="1" dirty="0">
                <a:latin typeface="Myriad Pro" panose="020B0503030403020204" pitchFamily="34" charset="0"/>
                <a:hlinkClick r:id="rId5"/>
              </a:rPr>
              <a:t>Guardian Fall Protection</a:t>
            </a:r>
            <a:endParaRPr lang="en-US" sz="2000" b="1" i="1" dirty="0">
              <a:latin typeface="Myriad Pro" panose="020B0503030403020204" pitchFamily="34" charset="0"/>
            </a:endParaRPr>
          </a:p>
          <a:p>
            <a:endParaRPr lang="en-US" sz="1000" b="1" i="1" dirty="0">
              <a:latin typeface="Myriad Pro" panose="020B0503030403020204" pitchFamily="34" charset="0"/>
            </a:endParaRPr>
          </a:p>
          <a:p>
            <a:r>
              <a:rPr lang="en-US" sz="2000" b="1" i="1" dirty="0">
                <a:latin typeface="Myriad Pro" panose="020B0503030403020204" pitchFamily="34" charset="0"/>
                <a:hlinkClick r:id="rId6"/>
              </a:rPr>
              <a:t>GRAVITEC</a:t>
            </a:r>
            <a:endParaRPr lang="en-US" sz="2000" b="1" i="1" dirty="0">
              <a:latin typeface="Myriad Pro" panose="020B0503030403020204" pitchFamily="34" charset="0"/>
            </a:endParaRPr>
          </a:p>
          <a:p>
            <a:endParaRPr lang="en-US" sz="1000" b="1" i="1" dirty="0">
              <a:latin typeface="Myriad Pro" panose="020B0503030403020204" pitchFamily="34" charset="0"/>
            </a:endParaRPr>
          </a:p>
          <a:p>
            <a:r>
              <a:rPr lang="en-US" sz="2000" b="1" i="1" dirty="0">
                <a:latin typeface="Myriad Pro" panose="020B0503030403020204" pitchFamily="34" charset="0"/>
                <a:hlinkClick r:id="rId7"/>
              </a:rPr>
              <a:t>ACME University</a:t>
            </a:r>
            <a:endParaRPr lang="en-US" sz="2000" b="1" i="1" dirty="0">
              <a:latin typeface="Myriad Pro" panose="020B0503030403020204" pitchFamily="34" charset="0"/>
            </a:endParaRPr>
          </a:p>
          <a:p>
            <a:endParaRPr lang="en-US" sz="1000" b="1" i="1" dirty="0">
              <a:latin typeface="Myriad Pro" panose="020B0503030403020204" pitchFamily="34" charset="0"/>
            </a:endParaRPr>
          </a:p>
          <a:p>
            <a:r>
              <a:rPr lang="en-US" sz="2000" b="1" i="1" dirty="0">
                <a:latin typeface="Myriad Pro" panose="020B0503030403020204" pitchFamily="34" charset="0"/>
                <a:hlinkClick r:id="rId8"/>
              </a:rPr>
              <a:t>Honeywell</a:t>
            </a:r>
            <a:endParaRPr lang="en-US" sz="2000" b="1" i="1" dirty="0">
              <a:latin typeface="Myriad Pro" panose="020B0503030403020204" pitchFamily="34" charset="0"/>
            </a:endParaRPr>
          </a:p>
          <a:p>
            <a:endParaRPr lang="en-US" sz="1000" b="1" i="1" dirty="0">
              <a:latin typeface="Myriad Pro" panose="020B0503030403020204" pitchFamily="34" charset="0"/>
            </a:endParaRPr>
          </a:p>
          <a:p>
            <a:r>
              <a:rPr lang="en-US" sz="2000" b="1" i="1" dirty="0">
                <a:latin typeface="Myriad Pro" panose="020B0503030403020204" pitchFamily="34" charset="0"/>
                <a:hlinkClick r:id="rId9"/>
              </a:rPr>
              <a:t>Índice de temas de OR OSHA</a:t>
            </a:r>
            <a:endParaRPr lang="en-US" sz="2000" b="1" i="1" dirty="0">
              <a:latin typeface="Myriad Pro" panose="020B0503030403020204" pitchFamily="34" charset="0"/>
            </a:endParaRPr>
          </a:p>
        </p:txBody>
      </p:sp>
      <p:sp>
        <p:nvSpPr>
          <p:cNvPr id="8" name="TextBox 7"/>
          <p:cNvSpPr txBox="1"/>
          <p:nvPr/>
        </p:nvSpPr>
        <p:spPr>
          <a:xfrm>
            <a:off x="202628" y="6030850"/>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27712419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Online Media 2" descr="Video La cultura del techado">
            <a:hlinkClick r:id="" action="ppaction://media"/>
            <a:extLst>
              <a:ext uri="{FF2B5EF4-FFF2-40B4-BE49-F238E27FC236}">
                <a16:creationId xmlns:a16="http://schemas.microsoft.com/office/drawing/2014/main" id="{19FE4F5D-C7DB-F3E9-4702-1CF44420CA4F}"/>
              </a:ext>
            </a:extLst>
          </p:cNvPr>
          <p:cNvPicPr>
            <a:picLocks noRot="1" noChangeAspect="1"/>
          </p:cNvPicPr>
          <p:nvPr>
            <a:videoFile r:link="rId1"/>
          </p:nvPr>
        </p:nvPicPr>
        <p:blipFill>
          <a:blip r:embed="rId4"/>
          <a:stretch>
            <a:fillRect/>
          </a:stretch>
        </p:blipFill>
        <p:spPr>
          <a:xfrm>
            <a:off x="890607" y="-3275"/>
            <a:ext cx="10410785" cy="5856067"/>
          </a:xfrm>
          <a:prstGeom prst="rect">
            <a:avLst/>
          </a:prstGeom>
        </p:spPr>
      </p:pic>
      <p:sp>
        <p:nvSpPr>
          <p:cNvPr id="13" name="TextBox 12"/>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288067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89" cy="585279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CEE3FE6-68A1-213C-FF8B-AF85115186CF}"/>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Programa</a:t>
            </a:r>
            <a:r>
              <a:rPr lang="en-US" sz="3200" dirty="0">
                <a:latin typeface="Myriad Pro" panose="020B0503030403020204"/>
              </a:rPr>
              <a:t> de Salud y </a:t>
            </a:r>
            <a:r>
              <a:rPr lang="en-US" sz="3200" dirty="0" err="1">
                <a:latin typeface="Myriad Pro" panose="020B0503030403020204"/>
              </a:rPr>
              <a:t>Seguridad</a:t>
            </a:r>
            <a:endParaRPr lang="en-US" sz="3200" dirty="0">
              <a:latin typeface="Myriad Pro" panose="020B0503030403020204"/>
            </a:endParaRPr>
          </a:p>
        </p:txBody>
      </p:sp>
      <p:sp>
        <p:nvSpPr>
          <p:cNvPr id="3" name="TextBox 2"/>
          <p:cNvSpPr txBox="1"/>
          <p:nvPr/>
        </p:nvSpPr>
        <p:spPr>
          <a:xfrm>
            <a:off x="5696290" y="1039969"/>
            <a:ext cx="6285809" cy="1938992"/>
          </a:xfrm>
          <a:prstGeom prst="rect">
            <a:avLst/>
          </a:prstGeom>
          <a:noFill/>
        </p:spPr>
        <p:txBody>
          <a:bodyPr wrap="square" rtlCol="0">
            <a:spAutoFit/>
          </a:bodyPr>
          <a:lstStyle/>
          <a:p>
            <a:r>
              <a:rPr lang="en-US" sz="2000" dirty="0">
                <a:latin typeface="Myriad Pro" panose="020B0503030403020204" pitchFamily="34" charset="0"/>
              </a:rPr>
              <a:t>Para </a:t>
            </a:r>
            <a:r>
              <a:rPr lang="en-US" sz="2000" dirty="0" err="1">
                <a:latin typeface="Myriad Pro" panose="020B0503030403020204" pitchFamily="34" charset="0"/>
              </a:rPr>
              <a:t>obtener</a:t>
            </a:r>
            <a:r>
              <a:rPr lang="en-US" sz="2000" dirty="0">
                <a:latin typeface="Myriad Pro" panose="020B0503030403020204" pitchFamily="34" charset="0"/>
              </a:rPr>
              <a:t> </a:t>
            </a:r>
            <a:r>
              <a:rPr lang="en-US" sz="2000" dirty="0" err="1">
                <a:latin typeface="Myriad Pro" panose="020B0503030403020204" pitchFamily="34" charset="0"/>
              </a:rPr>
              <a:t>más</a:t>
            </a:r>
            <a:r>
              <a:rPr lang="en-US" sz="2000" dirty="0">
                <a:latin typeface="Myriad Pro" panose="020B0503030403020204" pitchFamily="34" charset="0"/>
              </a:rPr>
              <a:t> </a:t>
            </a:r>
            <a:r>
              <a:rPr lang="en-US" sz="2000" dirty="0" err="1">
                <a:latin typeface="Myriad Pro" panose="020B0503030403020204" pitchFamily="34" charset="0"/>
              </a:rPr>
              <a:t>información</a:t>
            </a:r>
            <a:r>
              <a:rPr lang="en-US" sz="2000" dirty="0">
                <a:latin typeface="Myriad Pro" panose="020B0503030403020204" pitchFamily="34" charset="0"/>
              </a:rPr>
              <a:t> </a:t>
            </a:r>
            <a:r>
              <a:rPr lang="en-US" sz="2000" dirty="0" err="1">
                <a:latin typeface="Myriad Pro" panose="020B0503030403020204" pitchFamily="34" charset="0"/>
              </a:rPr>
              <a:t>sobre</a:t>
            </a:r>
            <a:r>
              <a:rPr lang="en-US" sz="2000" dirty="0">
                <a:latin typeface="Myriad Pro" panose="020B0503030403020204" pitchFamily="34" charset="0"/>
              </a:rPr>
              <a:t> los </a:t>
            </a:r>
            <a:r>
              <a:rPr lang="en-US" sz="2000" dirty="0" err="1">
                <a:latin typeface="Myriad Pro" panose="020B0503030403020204" pitchFamily="34" charset="0"/>
              </a:rPr>
              <a:t>principios</a:t>
            </a:r>
            <a:r>
              <a:rPr lang="en-US" sz="2000" dirty="0">
                <a:latin typeface="Myriad Pro" panose="020B0503030403020204" pitchFamily="34" charset="0"/>
              </a:rPr>
              <a:t> </a:t>
            </a:r>
            <a:r>
              <a:rPr lang="en-US" sz="2000" dirty="0" err="1">
                <a:latin typeface="Myriad Pro" panose="020B0503030403020204" pitchFamily="34" charset="0"/>
              </a:rPr>
              <a:t>fundamentales</a:t>
            </a:r>
            <a:r>
              <a:rPr lang="en-US" sz="2000" dirty="0">
                <a:latin typeface="Myriad Pro" panose="020B0503030403020204" pitchFamily="34" charset="0"/>
              </a:rPr>
              <a:t> de un </a:t>
            </a:r>
            <a:r>
              <a:rPr lang="en-US" sz="2000" dirty="0" err="1">
                <a:latin typeface="Myriad Pro" panose="020B0503030403020204" pitchFamily="34" charset="0"/>
              </a:rPr>
              <a:t>programa</a:t>
            </a:r>
            <a:r>
              <a:rPr lang="en-US" sz="2000" dirty="0">
                <a:latin typeface="Myriad Pro" panose="020B0503030403020204" pitchFamily="34" charset="0"/>
              </a:rPr>
              <a:t> de </a:t>
            </a:r>
            <a:r>
              <a:rPr lang="en-US" sz="2000" dirty="0" err="1">
                <a:latin typeface="Myriad Pro" panose="020B0503030403020204" pitchFamily="34" charset="0"/>
              </a:rPr>
              <a:t>seguridad</a:t>
            </a:r>
            <a:r>
              <a:rPr lang="en-US" sz="2000" dirty="0">
                <a:latin typeface="Myriad Pro" panose="020B0503030403020204" pitchFamily="34" charset="0"/>
              </a:rPr>
              <a:t> y </a:t>
            </a:r>
            <a:r>
              <a:rPr lang="en-US" sz="2000" dirty="0" err="1">
                <a:latin typeface="Myriad Pro" panose="020B0503030403020204" pitchFamily="34" charset="0"/>
              </a:rPr>
              <a:t>salud</a:t>
            </a:r>
            <a:r>
              <a:rPr lang="en-US" sz="2000" dirty="0">
                <a:latin typeface="Myriad Pro" panose="020B0503030403020204" pitchFamily="34" charset="0"/>
              </a:rPr>
              <a:t> </a:t>
            </a:r>
            <a:r>
              <a:rPr lang="en-US" sz="2000" dirty="0" err="1">
                <a:latin typeface="Myriad Pro" panose="020B0503030403020204" pitchFamily="34" charset="0"/>
              </a:rPr>
              <a:t>efectivo</a:t>
            </a:r>
            <a:r>
              <a:rPr lang="en-US" sz="2000" dirty="0">
                <a:latin typeface="Myriad Pro" panose="020B0503030403020204" pitchFamily="34" charset="0"/>
              </a:rPr>
              <a:t>, </a:t>
            </a:r>
            <a:r>
              <a:rPr lang="en-US" sz="2000" dirty="0" err="1">
                <a:latin typeface="Myriad Pro" panose="020B0503030403020204" pitchFamily="34" charset="0"/>
              </a:rPr>
              <a:t>haga</a:t>
            </a:r>
            <a:r>
              <a:rPr lang="en-US" sz="2000" dirty="0">
                <a:latin typeface="Myriad Pro" panose="020B0503030403020204" pitchFamily="34" charset="0"/>
              </a:rPr>
              <a:t> </a:t>
            </a:r>
            <a:r>
              <a:rPr lang="en-US" sz="2000" dirty="0" err="1">
                <a:latin typeface="Myriad Pro" panose="020B0503030403020204" pitchFamily="34" charset="0"/>
              </a:rPr>
              <a:t>clic</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el enlace.</a:t>
            </a:r>
          </a:p>
          <a:p>
            <a:endParaRPr lang="en-US" sz="2000" i="1" dirty="0">
              <a:latin typeface="Myriad Pro" panose="020B0503030403020204" pitchFamily="34" charset="0"/>
            </a:endParaRPr>
          </a:p>
          <a:p>
            <a:r>
              <a:rPr lang="en-US" sz="2000" b="1" i="1" dirty="0">
                <a:latin typeface="Myriad Pro" panose="020B0503030403020204" pitchFamily="34" charset="0"/>
                <a:hlinkClick r:id="rId4"/>
              </a:rPr>
              <a:t>Principios Fundamentales de un Lugar de </a:t>
            </a:r>
            <a:r>
              <a:rPr lang="en-US" sz="2000" b="1" i="1" dirty="0" err="1">
                <a:latin typeface="Myriad Pro" panose="020B0503030403020204" pitchFamily="34" charset="0"/>
                <a:hlinkClick r:id="rId4"/>
              </a:rPr>
              <a:t>Trabajo</a:t>
            </a:r>
            <a:r>
              <a:rPr lang="en-US" sz="2000" b="1" i="1" dirty="0">
                <a:latin typeface="Myriad Pro" panose="020B0503030403020204" pitchFamily="34" charset="0"/>
                <a:hlinkClick r:id="rId4"/>
              </a:rPr>
              <a:t> Seguro</a:t>
            </a:r>
            <a:endParaRPr lang="en-US" sz="2000" b="1" i="1" dirty="0">
              <a:latin typeface="Myriad Pro" panose="020B0503030403020204" pitchFamily="34" charset="0"/>
            </a:endParaRPr>
          </a:p>
        </p:txBody>
      </p:sp>
      <p:sp>
        <p:nvSpPr>
          <p:cNvPr id="8" name="TextBox 7"/>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10496700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8ED70-C654-460D-2258-B31765760D3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A81CAE0-005C-FFCD-2E4F-051B7922326F}"/>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FF6BDF7-0253-E4E6-8F65-0E10E335C030}"/>
              </a:ext>
            </a:extLst>
          </p:cNvPr>
          <p:cNvSpPr txBox="1">
            <a:spLocks/>
          </p:cNvSpPr>
          <p:nvPr/>
        </p:nvSpPr>
        <p:spPr>
          <a:xfrm>
            <a:off x="588723" y="239865"/>
            <a:ext cx="1104795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Protección</a:t>
            </a:r>
            <a:r>
              <a:rPr lang="en-US" sz="3200" dirty="0">
                <a:latin typeface="Myriad Pro" panose="020B0503030403020204"/>
              </a:rPr>
              <a:t> Contra </a:t>
            </a:r>
            <a:r>
              <a:rPr lang="en-US" sz="3200" dirty="0" err="1">
                <a:latin typeface="Myriad Pro" panose="020B0503030403020204"/>
              </a:rPr>
              <a:t>Caídas</a:t>
            </a:r>
            <a:r>
              <a:rPr lang="en-US" sz="3200" dirty="0">
                <a:latin typeface="Myriad Pro" panose="020B0503030403020204"/>
              </a:rPr>
              <a:t> Para </a:t>
            </a:r>
            <a:r>
              <a:rPr lang="en-US" sz="3200" dirty="0" err="1">
                <a:latin typeface="Myriad Pro" panose="020B0503030403020204"/>
              </a:rPr>
              <a:t>Techos</a:t>
            </a:r>
            <a:r>
              <a:rPr lang="en-US" sz="3200" dirty="0">
                <a:latin typeface="Myriad Pro" panose="020B0503030403020204"/>
              </a:rPr>
              <a:t> - </a:t>
            </a:r>
            <a:r>
              <a:rPr lang="en-US" sz="3200" dirty="0" err="1">
                <a:latin typeface="Myriad Pro" panose="020B0503030403020204"/>
              </a:rPr>
              <a:t>Cuestionario</a:t>
            </a:r>
            <a:endParaRPr lang="en-US" sz="3200" dirty="0">
              <a:latin typeface="Myriad Pro" panose="020B0503030403020204"/>
            </a:endParaRPr>
          </a:p>
        </p:txBody>
      </p:sp>
      <p:sp>
        <p:nvSpPr>
          <p:cNvPr id="3" name="TextBox 2">
            <a:extLst>
              <a:ext uri="{FF2B5EF4-FFF2-40B4-BE49-F238E27FC236}">
                <a16:creationId xmlns:a16="http://schemas.microsoft.com/office/drawing/2014/main" id="{D9E9409E-946E-FAA5-A702-6725E4911B2B}"/>
              </a:ext>
            </a:extLst>
          </p:cNvPr>
          <p:cNvSpPr txBox="1"/>
          <p:nvPr/>
        </p:nvSpPr>
        <p:spPr>
          <a:xfrm>
            <a:off x="460411" y="1308117"/>
            <a:ext cx="5635589" cy="3170099"/>
          </a:xfrm>
          <a:prstGeom prst="rect">
            <a:avLst/>
          </a:prstGeom>
          <a:noFill/>
        </p:spPr>
        <p:txBody>
          <a:bodyPr wrap="square" rtlCol="0">
            <a:spAutoFit/>
          </a:bodyPr>
          <a:lstStyle/>
          <a:p>
            <a:r>
              <a:rPr lang="en-US" sz="2000" b="1" i="1" dirty="0" err="1">
                <a:latin typeface="Myriad Pro" panose="020B0503030403020204" pitchFamily="34" charset="0"/>
              </a:rPr>
              <a:t>Pregunta</a:t>
            </a:r>
            <a:r>
              <a:rPr lang="en-US" sz="2000" b="1" i="1" dirty="0">
                <a:latin typeface="Myriad Pro" panose="020B0503030403020204" pitchFamily="34" charset="0"/>
              </a:rPr>
              <a:t> 1</a:t>
            </a:r>
          </a:p>
          <a:p>
            <a:endParaRPr lang="en-US" sz="2000" dirty="0">
              <a:latin typeface="Myriad Pro" panose="020B0503030403020204" pitchFamily="34" charset="0"/>
            </a:endParaRPr>
          </a:p>
          <a:p>
            <a:r>
              <a:rPr lang="en-US" sz="2000" dirty="0">
                <a:latin typeface="Myriad Pro" panose="020B0503030403020204" pitchFamily="34" charset="0"/>
              </a:rPr>
              <a:t>¿Que </a:t>
            </a:r>
            <a:r>
              <a:rPr lang="en-US" sz="2000" dirty="0" err="1">
                <a:latin typeface="Myriad Pro" panose="020B0503030403020204" pitchFamily="34" charset="0"/>
              </a:rPr>
              <a:t>puede</a:t>
            </a:r>
            <a:r>
              <a:rPr lang="en-US" sz="2000" dirty="0">
                <a:latin typeface="Myriad Pro" panose="020B0503030403020204" pitchFamily="34" charset="0"/>
              </a:rPr>
              <a:t> </a:t>
            </a:r>
            <a:r>
              <a:rPr lang="en-US" sz="2000" dirty="0" err="1">
                <a:latin typeface="Myriad Pro" panose="020B0503030403020204" pitchFamily="34" charset="0"/>
              </a:rPr>
              <a:t>ayudar</a:t>
            </a:r>
            <a:r>
              <a:rPr lang="en-US" sz="2000" dirty="0">
                <a:latin typeface="Myriad Pro" panose="020B0503030403020204" pitchFamily="34" charset="0"/>
              </a:rPr>
              <a:t> a reducer </a:t>
            </a:r>
            <a:r>
              <a:rPr lang="en-US" sz="2000" dirty="0" err="1">
                <a:latin typeface="Myriad Pro" panose="020B0503030403020204" pitchFamily="34" charset="0"/>
              </a:rPr>
              <a:t>el</a:t>
            </a:r>
            <a:r>
              <a:rPr lang="en-US" sz="2000" dirty="0">
                <a:latin typeface="Myriad Pro" panose="020B0503030403020204" pitchFamily="34" charset="0"/>
              </a:rPr>
              <a:t> </a:t>
            </a:r>
            <a:r>
              <a:rPr lang="en-US" sz="2000" dirty="0" err="1">
                <a:latin typeface="Myriad Pro" panose="020B0503030403020204" pitchFamily="34" charset="0"/>
              </a:rPr>
              <a:t>riesgo</a:t>
            </a:r>
            <a:r>
              <a:rPr lang="en-US" sz="2000" dirty="0">
                <a:latin typeface="Myriad Pro" panose="020B0503030403020204" pitchFamily="34" charset="0"/>
              </a:rPr>
              <a:t> de </a:t>
            </a:r>
            <a:r>
              <a:rPr lang="en-US" sz="2000" dirty="0" err="1">
                <a:latin typeface="Myriad Pro" panose="020B0503030403020204" pitchFamily="34" charset="0"/>
              </a:rPr>
              <a:t>caída</a:t>
            </a:r>
            <a:r>
              <a:rPr lang="en-US" sz="2000" dirty="0">
                <a:latin typeface="Myriad Pro" panose="020B0503030403020204" pitchFamily="34" charset="0"/>
              </a:rPr>
              <a:t> con </a:t>
            </a:r>
            <a:r>
              <a:rPr lang="en-US" sz="2000" dirty="0" err="1">
                <a:latin typeface="Myriad Pro" panose="020B0503030403020204" pitchFamily="34" charset="0"/>
              </a:rPr>
              <a:t>oscilación</a:t>
            </a:r>
            <a:r>
              <a:rPr lang="en-US" sz="2000" dirty="0">
                <a:latin typeface="Myriad Pro" panose="020B0503030403020204" pitchFamily="34" charset="0"/>
              </a:rPr>
              <a:t>? </a:t>
            </a:r>
          </a:p>
          <a:p>
            <a:endParaRPr lang="en-US" sz="2000" dirty="0">
              <a:latin typeface="Myriad Pro" panose="020B0503030403020204" pitchFamily="34" charset="0"/>
            </a:endParaRPr>
          </a:p>
          <a:p>
            <a:pPr marL="457200" indent="-457200">
              <a:buAutoNum type="alphaUcPeriod"/>
            </a:pPr>
            <a:r>
              <a:rPr lang="en-US" sz="2000" dirty="0" err="1">
                <a:latin typeface="Myriad Pro" panose="020B0503030403020204" pitchFamily="34" charset="0"/>
              </a:rPr>
              <a:t>Cuerda</a:t>
            </a:r>
            <a:r>
              <a:rPr lang="en-US" sz="2000" dirty="0">
                <a:latin typeface="Myriad Pro" panose="020B0503030403020204" pitchFamily="34" charset="0"/>
              </a:rPr>
              <a:t> </a:t>
            </a:r>
            <a:r>
              <a:rPr lang="en-US" sz="2000" dirty="0" err="1">
                <a:latin typeface="Myriad Pro" panose="020B0503030403020204" pitchFamily="34" charset="0"/>
              </a:rPr>
              <a:t>salvavidas</a:t>
            </a:r>
            <a:r>
              <a:rPr lang="en-US" sz="2000" dirty="0">
                <a:latin typeface="Myriad Pro" panose="020B0503030403020204" pitchFamily="34" charset="0"/>
              </a:rPr>
              <a:t> vertical</a:t>
            </a:r>
          </a:p>
          <a:p>
            <a:pPr marL="457200" indent="-457200">
              <a:buFontTx/>
              <a:buAutoNum type="alphaUcPeriod"/>
            </a:pPr>
            <a:r>
              <a:rPr lang="en-US" sz="2000" dirty="0" err="1">
                <a:latin typeface="Myriad Pro" panose="020B0503030403020204" pitchFamily="34" charset="0"/>
              </a:rPr>
              <a:t>Cuerda</a:t>
            </a:r>
            <a:r>
              <a:rPr lang="en-US" sz="2000" dirty="0">
                <a:latin typeface="Myriad Pro" panose="020B0503030403020204" pitchFamily="34" charset="0"/>
              </a:rPr>
              <a:t> </a:t>
            </a:r>
            <a:r>
              <a:rPr lang="en-US" sz="2000" dirty="0" err="1">
                <a:latin typeface="Myriad Pro" panose="020B0503030403020204" pitchFamily="34" charset="0"/>
              </a:rPr>
              <a:t>salvavidas</a:t>
            </a:r>
            <a:r>
              <a:rPr lang="en-US" sz="2000" dirty="0">
                <a:latin typeface="Myriad Pro" panose="020B0503030403020204" pitchFamily="34" charset="0"/>
              </a:rPr>
              <a:t> horizontal</a:t>
            </a:r>
          </a:p>
          <a:p>
            <a:pPr marL="457200" indent="-457200">
              <a:buFontTx/>
              <a:buAutoNum type="alphaUcPeriod"/>
            </a:pPr>
            <a:r>
              <a:rPr lang="en-US" sz="2000" dirty="0" err="1">
                <a:latin typeface="Myriad Pro" panose="020B0503030403020204" pitchFamily="34" charset="0"/>
              </a:rPr>
              <a:t>Detención</a:t>
            </a:r>
            <a:r>
              <a:rPr lang="en-US" sz="2000" dirty="0">
                <a:latin typeface="Myriad Pro" panose="020B0503030403020204" pitchFamily="34" charset="0"/>
              </a:rPr>
              <a:t> de </a:t>
            </a:r>
            <a:r>
              <a:rPr lang="en-US" sz="2000" dirty="0" err="1">
                <a:latin typeface="Myriad Pro" panose="020B0503030403020204" pitchFamily="34" charset="0"/>
              </a:rPr>
              <a:t>caídas</a:t>
            </a:r>
            <a:endParaRPr lang="en-US" sz="2000" dirty="0">
              <a:latin typeface="Myriad Pro" panose="020B0503030403020204" pitchFamily="34" charset="0"/>
            </a:endParaRPr>
          </a:p>
          <a:p>
            <a:pPr marL="457200" indent="-457200">
              <a:buFontTx/>
              <a:buAutoNum type="alphaUcPeriod"/>
            </a:pPr>
            <a:r>
              <a:rPr lang="en-US" sz="2000" dirty="0">
                <a:latin typeface="Myriad Pro" panose="020B0503030403020204" pitchFamily="34" charset="0"/>
              </a:rPr>
              <a:t>SRLs (</a:t>
            </a:r>
            <a:r>
              <a:rPr lang="en-US" sz="2000" dirty="0" err="1">
                <a:latin typeface="Myriad Pro" panose="020B0503030403020204" pitchFamily="34" charset="0"/>
              </a:rPr>
              <a:t>Cuerdas</a:t>
            </a:r>
            <a:r>
              <a:rPr lang="en-US" sz="2000" dirty="0">
                <a:latin typeface="Myriad Pro" panose="020B0503030403020204" pitchFamily="34" charset="0"/>
              </a:rPr>
              <a:t> </a:t>
            </a:r>
            <a:r>
              <a:rPr lang="en-US" sz="2000" dirty="0" err="1">
                <a:latin typeface="Myriad Pro" panose="020B0503030403020204" pitchFamily="34" charset="0"/>
              </a:rPr>
              <a:t>salvavidas</a:t>
            </a:r>
            <a:r>
              <a:rPr lang="en-US" sz="2000" dirty="0">
                <a:latin typeface="Myriad Pro" panose="020B0503030403020204" pitchFamily="34" charset="0"/>
              </a:rPr>
              <a:t> </a:t>
            </a:r>
            <a:r>
              <a:rPr lang="en-US" sz="2000" dirty="0" err="1">
                <a:latin typeface="Myriad Pro" panose="020B0503030403020204" pitchFamily="34" charset="0"/>
              </a:rPr>
              <a:t>autoretráctiles</a:t>
            </a:r>
            <a:r>
              <a:rPr lang="en-US" sz="2000" dirty="0">
                <a:latin typeface="Myriad Pro" panose="020B0503030403020204" pitchFamily="34" charset="0"/>
              </a:rPr>
              <a:t>)</a:t>
            </a:r>
          </a:p>
          <a:p>
            <a:pPr marL="457200" indent="-457200">
              <a:buAutoNum type="alphaUcPeriod"/>
            </a:pPr>
            <a:endParaRPr lang="en-US" sz="2000" dirty="0">
              <a:latin typeface="Myriad Pro" panose="020B0503030403020204" pitchFamily="34" charset="0"/>
            </a:endParaRPr>
          </a:p>
        </p:txBody>
      </p:sp>
      <p:sp>
        <p:nvSpPr>
          <p:cNvPr id="6" name="TextBox 5">
            <a:extLst>
              <a:ext uri="{FF2B5EF4-FFF2-40B4-BE49-F238E27FC236}">
                <a16:creationId xmlns:a16="http://schemas.microsoft.com/office/drawing/2014/main" id="{DDF896D2-C368-5FFA-1024-224EF6EA34F1}"/>
              </a:ext>
            </a:extLst>
          </p:cNvPr>
          <p:cNvSpPr txBox="1"/>
          <p:nvPr/>
        </p:nvSpPr>
        <p:spPr>
          <a:xfrm>
            <a:off x="6417992" y="1307737"/>
            <a:ext cx="5123263" cy="2554545"/>
          </a:xfrm>
          <a:prstGeom prst="rect">
            <a:avLst/>
          </a:prstGeom>
          <a:noFill/>
        </p:spPr>
        <p:txBody>
          <a:bodyPr wrap="square" rtlCol="0">
            <a:spAutoFit/>
          </a:bodyPr>
          <a:lstStyle/>
          <a:p>
            <a:r>
              <a:rPr lang="en-US" sz="2000" b="1" i="1" dirty="0" err="1">
                <a:latin typeface="Myriad Pro" panose="020B0503030403020204" pitchFamily="34" charset="0"/>
              </a:rPr>
              <a:t>Pregunta</a:t>
            </a:r>
            <a:r>
              <a:rPr lang="en-US" sz="2000" b="1" i="1" dirty="0">
                <a:latin typeface="Myriad Pro" panose="020B0503030403020204" pitchFamily="34" charset="0"/>
              </a:rPr>
              <a:t> 2</a:t>
            </a:r>
          </a:p>
          <a:p>
            <a:endParaRPr lang="en-US" sz="2000" dirty="0">
              <a:latin typeface="Myriad Pro" panose="020B0503030403020204" pitchFamily="34" charset="0"/>
            </a:endParaRPr>
          </a:p>
          <a:p>
            <a:r>
              <a:rPr lang="en-US" sz="2000" dirty="0">
                <a:latin typeface="Myriad Pro" panose="020B0503030403020204" pitchFamily="34" charset="0"/>
              </a:rPr>
              <a:t>Un </a:t>
            </a:r>
            <a:r>
              <a:rPr lang="en-US" sz="2000" dirty="0" err="1">
                <a:latin typeface="Myriad Pro" panose="020B0503030403020204" pitchFamily="34" charset="0"/>
              </a:rPr>
              <a:t>regulador</a:t>
            </a:r>
            <a:r>
              <a:rPr lang="en-US" sz="2000" dirty="0">
                <a:latin typeface="Myriad Pro" panose="020B0503030403020204" pitchFamily="34" charset="0"/>
              </a:rPr>
              <a:t> de </a:t>
            </a:r>
            <a:r>
              <a:rPr lang="en-US" sz="2000" dirty="0" err="1">
                <a:latin typeface="Myriad Pro" panose="020B0503030403020204" pitchFamily="34" charset="0"/>
              </a:rPr>
              <a:t>cuerda</a:t>
            </a:r>
            <a:r>
              <a:rPr lang="en-US" sz="2000" dirty="0">
                <a:latin typeface="Myriad Pro" panose="020B0503030403020204" pitchFamily="34" charset="0"/>
              </a:rPr>
              <a:t> </a:t>
            </a:r>
            <a:r>
              <a:rPr lang="en-US" sz="2000" dirty="0" err="1">
                <a:latin typeface="Myriad Pro" panose="020B0503030403020204" pitchFamily="34" charset="0"/>
              </a:rPr>
              <a:t>permite</a:t>
            </a:r>
            <a:r>
              <a:rPr lang="en-US" sz="2000" dirty="0">
                <a:latin typeface="Myriad Pro" panose="020B0503030403020204" pitchFamily="34" charset="0"/>
              </a:rPr>
              <a:t> que un </a:t>
            </a:r>
            <a:r>
              <a:rPr lang="en-US" sz="2000" dirty="0" err="1">
                <a:latin typeface="Myriad Pro" panose="020B0503030403020204" pitchFamily="34" charset="0"/>
              </a:rPr>
              <a:t>trabajador</a:t>
            </a:r>
            <a:r>
              <a:rPr lang="en-US" sz="2000" dirty="0">
                <a:latin typeface="Myriad Pro" panose="020B0503030403020204" pitchFamily="34" charset="0"/>
              </a:rPr>
              <a:t> se displace a lo largo de </a:t>
            </a:r>
            <a:r>
              <a:rPr lang="en-US" sz="2000" dirty="0" err="1">
                <a:latin typeface="Myriad Pro" panose="020B0503030403020204" pitchFamily="34" charset="0"/>
              </a:rPr>
              <a:t>una</a:t>
            </a:r>
            <a:r>
              <a:rPr lang="en-US" sz="2000" dirty="0">
                <a:latin typeface="Myriad Pro" panose="020B0503030403020204" pitchFamily="34" charset="0"/>
              </a:rPr>
              <a:t> </a:t>
            </a:r>
            <a:r>
              <a:rPr lang="en-US" sz="2000" dirty="0" err="1">
                <a:latin typeface="Myriad Pro" panose="020B0503030403020204" pitchFamily="34" charset="0"/>
              </a:rPr>
              <a:t>cuerda</a:t>
            </a:r>
            <a:r>
              <a:rPr lang="en-US" sz="2000" dirty="0">
                <a:latin typeface="Myriad Pro" panose="020B0503030403020204" pitchFamily="34" charset="0"/>
              </a:rPr>
              <a:t> </a:t>
            </a:r>
            <a:r>
              <a:rPr lang="en-US" sz="2000" dirty="0" err="1">
                <a:latin typeface="Myriad Pro" panose="020B0503030403020204" pitchFamily="34" charset="0"/>
              </a:rPr>
              <a:t>salvavidas</a:t>
            </a:r>
            <a:r>
              <a:rPr lang="en-US" sz="2000" dirty="0">
                <a:latin typeface="Myriad Pro" panose="020B0503030403020204" pitchFamily="34" charset="0"/>
              </a:rPr>
              <a:t> vertical. </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Verdadero</a:t>
            </a:r>
          </a:p>
          <a:p>
            <a:pPr marL="457200" indent="-457200">
              <a:buAutoNum type="alphaUcPeriod"/>
            </a:pPr>
            <a:r>
              <a:rPr lang="en-US" sz="2000" dirty="0">
                <a:latin typeface="Myriad Pro" panose="020B0503030403020204" pitchFamily="34" charset="0"/>
              </a:rPr>
              <a:t>Falso</a:t>
            </a:r>
          </a:p>
        </p:txBody>
      </p:sp>
      <p:sp>
        <p:nvSpPr>
          <p:cNvPr id="8" name="TextBox 7">
            <a:extLst>
              <a:ext uri="{FF2B5EF4-FFF2-40B4-BE49-F238E27FC236}">
                <a16:creationId xmlns:a16="http://schemas.microsoft.com/office/drawing/2014/main" id="{CD4A84AB-C744-0905-C9A0-AE160B098EDF}"/>
              </a:ext>
            </a:extLst>
          </p:cNvPr>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a:extLst>
              <a:ext uri="{FF2B5EF4-FFF2-40B4-BE49-F238E27FC236}">
                <a16:creationId xmlns:a16="http://schemas.microsoft.com/office/drawing/2014/main" id="{23440A51-937A-9B9E-8D5C-59006B873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22875381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31981-B210-77E0-67F1-E0B37BCC981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44B249D-C2EC-6625-9600-2EF160509032}"/>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FD5B083-D6DE-6AE1-4F3D-366FF36A5807}"/>
              </a:ext>
            </a:extLst>
          </p:cNvPr>
          <p:cNvSpPr txBox="1">
            <a:spLocks/>
          </p:cNvSpPr>
          <p:nvPr/>
        </p:nvSpPr>
        <p:spPr>
          <a:xfrm>
            <a:off x="588723" y="239865"/>
            <a:ext cx="1104795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Protección</a:t>
            </a:r>
            <a:r>
              <a:rPr lang="en-US" sz="3200" dirty="0">
                <a:latin typeface="Myriad Pro" panose="020B0503030403020204"/>
              </a:rPr>
              <a:t> Contra </a:t>
            </a:r>
            <a:r>
              <a:rPr lang="en-US" sz="3200" dirty="0" err="1">
                <a:latin typeface="Myriad Pro" panose="020B0503030403020204"/>
              </a:rPr>
              <a:t>Caídas</a:t>
            </a:r>
            <a:r>
              <a:rPr lang="en-US" sz="3200" dirty="0">
                <a:latin typeface="Myriad Pro" panose="020B0503030403020204"/>
              </a:rPr>
              <a:t> Para </a:t>
            </a:r>
            <a:r>
              <a:rPr lang="en-US" sz="3200" dirty="0" err="1">
                <a:latin typeface="Myriad Pro" panose="020B0503030403020204"/>
              </a:rPr>
              <a:t>Techos</a:t>
            </a:r>
            <a:r>
              <a:rPr lang="en-US" sz="3200" dirty="0">
                <a:latin typeface="Myriad Pro" panose="020B0503030403020204"/>
              </a:rPr>
              <a:t> - </a:t>
            </a:r>
            <a:r>
              <a:rPr lang="en-US" sz="3200" dirty="0" err="1">
                <a:latin typeface="Myriad Pro" panose="020B0503030403020204"/>
              </a:rPr>
              <a:t>Cuestionario</a:t>
            </a:r>
            <a:endParaRPr lang="en-US" sz="3200" dirty="0">
              <a:latin typeface="Myriad Pro" panose="020B0503030403020204"/>
            </a:endParaRPr>
          </a:p>
        </p:txBody>
      </p:sp>
      <p:sp>
        <p:nvSpPr>
          <p:cNvPr id="3" name="TextBox 2">
            <a:extLst>
              <a:ext uri="{FF2B5EF4-FFF2-40B4-BE49-F238E27FC236}">
                <a16:creationId xmlns:a16="http://schemas.microsoft.com/office/drawing/2014/main" id="{50210EE8-DFA7-494F-65AC-CCC741940B97}"/>
              </a:ext>
            </a:extLst>
          </p:cNvPr>
          <p:cNvSpPr txBox="1"/>
          <p:nvPr/>
        </p:nvSpPr>
        <p:spPr>
          <a:xfrm>
            <a:off x="460411" y="1308117"/>
            <a:ext cx="5635589" cy="3170099"/>
          </a:xfrm>
          <a:prstGeom prst="rect">
            <a:avLst/>
          </a:prstGeom>
          <a:noFill/>
        </p:spPr>
        <p:txBody>
          <a:bodyPr wrap="square" rtlCol="0">
            <a:spAutoFit/>
          </a:bodyPr>
          <a:lstStyle/>
          <a:p>
            <a:r>
              <a:rPr lang="en-US" sz="2000" b="1" i="1" dirty="0" err="1">
                <a:latin typeface="Myriad Pro" panose="020B0503030403020204" pitchFamily="34" charset="0"/>
              </a:rPr>
              <a:t>Pregunta</a:t>
            </a:r>
            <a:r>
              <a:rPr lang="en-US" sz="2000" b="1" i="1" dirty="0">
                <a:latin typeface="Myriad Pro" panose="020B0503030403020204" pitchFamily="34" charset="0"/>
              </a:rPr>
              <a:t> 3</a:t>
            </a:r>
          </a:p>
          <a:p>
            <a:endParaRPr lang="en-US" sz="2000" dirty="0">
              <a:latin typeface="Myriad Pro" panose="020B0503030403020204" pitchFamily="34" charset="0"/>
            </a:endParaRPr>
          </a:p>
          <a:p>
            <a:r>
              <a:rPr lang="en-US" sz="2000" dirty="0">
                <a:latin typeface="Myriad Pro" panose="020B0503030403020204" pitchFamily="34" charset="0"/>
              </a:rPr>
              <a:t>¿</a:t>
            </a:r>
            <a:r>
              <a:rPr lang="en-US" sz="2000" dirty="0" err="1">
                <a:latin typeface="Myriad Pro" panose="020B0503030403020204" pitchFamily="34" charset="0"/>
              </a:rPr>
              <a:t>Cuándo</a:t>
            </a:r>
            <a:r>
              <a:rPr lang="en-US" sz="2000" dirty="0">
                <a:latin typeface="Myriad Pro" panose="020B0503030403020204" pitchFamily="34" charset="0"/>
              </a:rPr>
              <a:t> se </a:t>
            </a:r>
            <a:r>
              <a:rPr lang="en-US" sz="2000" dirty="0" err="1">
                <a:latin typeface="Myriad Pro" panose="020B0503030403020204" pitchFamily="34" charset="0"/>
              </a:rPr>
              <a:t>engrana</a:t>
            </a:r>
            <a:r>
              <a:rPr lang="en-US" sz="2000" dirty="0">
                <a:latin typeface="Myriad Pro" panose="020B0503030403020204" pitchFamily="34" charset="0"/>
              </a:rPr>
              <a:t> y </a:t>
            </a:r>
            <a:r>
              <a:rPr lang="en-US" sz="2000" dirty="0" err="1">
                <a:latin typeface="Myriad Pro" panose="020B0503030403020204" pitchFamily="34" charset="0"/>
              </a:rPr>
              <a:t>bloquea</a:t>
            </a:r>
            <a:r>
              <a:rPr lang="en-US" sz="2000" dirty="0">
                <a:latin typeface="Myriad Pro" panose="020B0503030403020204" pitchFamily="34" charset="0"/>
              </a:rPr>
              <a:t> un </a:t>
            </a:r>
            <a:r>
              <a:rPr lang="en-US" sz="2000" dirty="0" err="1">
                <a:latin typeface="Myriad Pro" panose="020B0503030403020204" pitchFamily="34" charset="0"/>
              </a:rPr>
              <a:t>regulador</a:t>
            </a:r>
            <a:r>
              <a:rPr lang="en-US" sz="2000" dirty="0">
                <a:latin typeface="Myriad Pro" panose="020B0503030403020204" pitchFamily="34" charset="0"/>
              </a:rPr>
              <a:t> de </a:t>
            </a:r>
            <a:r>
              <a:rPr lang="en-US" sz="2000" dirty="0" err="1">
                <a:latin typeface="Myriad Pro" panose="020B0503030403020204" pitchFamily="34" charset="0"/>
              </a:rPr>
              <a:t>cuerda</a:t>
            </a:r>
            <a:r>
              <a:rPr lang="en-US" sz="2000" dirty="0">
                <a:latin typeface="Myriad Pro" panose="020B0503030403020204" pitchFamily="34" charset="0"/>
              </a:rPr>
              <a:t>? </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De </a:t>
            </a:r>
            <a:r>
              <a:rPr lang="en-US" sz="2000" dirty="0" err="1">
                <a:latin typeface="Myriad Pro" panose="020B0503030403020204" pitchFamily="34" charset="0"/>
              </a:rPr>
              <a:t>manera</a:t>
            </a:r>
            <a:r>
              <a:rPr lang="en-US" sz="2000" dirty="0">
                <a:latin typeface="Myriad Pro" panose="020B0503030403020204" pitchFamily="34" charset="0"/>
              </a:rPr>
              <a:t> </a:t>
            </a:r>
            <a:r>
              <a:rPr lang="en-US" sz="2000" dirty="0" err="1">
                <a:latin typeface="Myriad Pro" panose="020B0503030403020204" pitchFamily="34" charset="0"/>
              </a:rPr>
              <a:t>automática</a:t>
            </a:r>
            <a:endParaRPr lang="en-US" sz="2000" dirty="0">
              <a:latin typeface="Myriad Pro" panose="020B0503030403020204" pitchFamily="34" charset="0"/>
            </a:endParaRPr>
          </a:p>
          <a:p>
            <a:pPr marL="457200" indent="-457200">
              <a:buFontTx/>
              <a:buAutoNum type="alphaUcPeriod"/>
            </a:pPr>
            <a:r>
              <a:rPr lang="en-US" sz="2000" dirty="0">
                <a:latin typeface="Myriad Pro" panose="020B0503030403020204" pitchFamily="34" charset="0"/>
              </a:rPr>
              <a:t>Cuando </a:t>
            </a:r>
            <a:r>
              <a:rPr lang="en-US" sz="2000" dirty="0" err="1">
                <a:latin typeface="Myriad Pro" panose="020B0503030403020204" pitchFamily="34" charset="0"/>
              </a:rPr>
              <a:t>el</a:t>
            </a:r>
            <a:r>
              <a:rPr lang="en-US" sz="2000" dirty="0">
                <a:latin typeface="Myriad Pro" panose="020B0503030403020204" pitchFamily="34" charset="0"/>
              </a:rPr>
              <a:t> </a:t>
            </a:r>
            <a:r>
              <a:rPr lang="en-US" sz="2000" dirty="0" err="1">
                <a:latin typeface="Myriad Pro" panose="020B0503030403020204" pitchFamily="34" charset="0"/>
              </a:rPr>
              <a:t>trabajador</a:t>
            </a:r>
            <a:r>
              <a:rPr lang="en-US" sz="2000" dirty="0">
                <a:latin typeface="Myriad Pro" panose="020B0503030403020204" pitchFamily="34" charset="0"/>
              </a:rPr>
              <a:t> libera la </a:t>
            </a:r>
            <a:r>
              <a:rPr lang="en-US" sz="2000" dirty="0" err="1">
                <a:latin typeface="Myriad Pro" panose="020B0503030403020204" pitchFamily="34" charset="0"/>
              </a:rPr>
              <a:t>palanca</a:t>
            </a:r>
            <a:endParaRPr lang="en-US" sz="2000" dirty="0">
              <a:latin typeface="Myriad Pro" panose="020B0503030403020204" pitchFamily="34" charset="0"/>
            </a:endParaRPr>
          </a:p>
          <a:p>
            <a:pPr marL="457200" indent="-457200">
              <a:buFontTx/>
              <a:buAutoNum type="alphaUcPeriod"/>
            </a:pPr>
            <a:r>
              <a:rPr lang="en-US" sz="2000" dirty="0" err="1">
                <a:latin typeface="Myriad Pro" panose="020B0503030403020204" pitchFamily="34" charset="0"/>
              </a:rPr>
              <a:t>Nunca</a:t>
            </a:r>
            <a:endParaRPr lang="en-US" sz="2000" dirty="0">
              <a:latin typeface="Myriad Pro" panose="020B0503030403020204" pitchFamily="34" charset="0"/>
            </a:endParaRPr>
          </a:p>
          <a:p>
            <a:pPr marL="457200" indent="-457200">
              <a:buFontTx/>
              <a:buAutoNum type="alphaUcPeriod"/>
            </a:pPr>
            <a:r>
              <a:rPr lang="en-US" sz="2000" dirty="0" err="1">
                <a:latin typeface="Myriad Pro" panose="020B0503030403020204" pitchFamily="34" charset="0"/>
              </a:rPr>
              <a:t>Ninguna</a:t>
            </a:r>
            <a:r>
              <a:rPr lang="en-US" sz="2000" dirty="0">
                <a:latin typeface="Myriad Pro" panose="020B0503030403020204" pitchFamily="34" charset="0"/>
              </a:rPr>
              <a:t> de las </a:t>
            </a:r>
            <a:r>
              <a:rPr lang="en-US" sz="2000" dirty="0" err="1">
                <a:latin typeface="Myriad Pro" panose="020B0503030403020204" pitchFamily="34" charset="0"/>
              </a:rPr>
              <a:t>opciones</a:t>
            </a:r>
            <a:r>
              <a:rPr lang="en-US" sz="2000" dirty="0">
                <a:latin typeface="Myriad Pro" panose="020B0503030403020204" pitchFamily="34" charset="0"/>
              </a:rPr>
              <a:t> </a:t>
            </a:r>
            <a:r>
              <a:rPr lang="en-US" sz="2000" dirty="0" err="1">
                <a:latin typeface="Myriad Pro" panose="020B0503030403020204" pitchFamily="34" charset="0"/>
              </a:rPr>
              <a:t>anteriores</a:t>
            </a:r>
            <a:endParaRPr lang="en-US" sz="2000" dirty="0">
              <a:latin typeface="Myriad Pro" panose="020B0503030403020204" pitchFamily="34" charset="0"/>
            </a:endParaRPr>
          </a:p>
          <a:p>
            <a:pPr marL="457200" indent="-457200">
              <a:buAutoNum type="alphaUcPeriod"/>
            </a:pPr>
            <a:endParaRPr lang="en-US" sz="2000" dirty="0">
              <a:latin typeface="Myriad Pro" panose="020B0503030403020204" pitchFamily="34" charset="0"/>
            </a:endParaRPr>
          </a:p>
        </p:txBody>
      </p:sp>
      <p:sp>
        <p:nvSpPr>
          <p:cNvPr id="6" name="TextBox 5">
            <a:extLst>
              <a:ext uri="{FF2B5EF4-FFF2-40B4-BE49-F238E27FC236}">
                <a16:creationId xmlns:a16="http://schemas.microsoft.com/office/drawing/2014/main" id="{F397FFA1-711B-C7FC-B037-CE6759551FB6}"/>
              </a:ext>
            </a:extLst>
          </p:cNvPr>
          <p:cNvSpPr txBox="1"/>
          <p:nvPr/>
        </p:nvSpPr>
        <p:spPr>
          <a:xfrm>
            <a:off x="6417992" y="1307737"/>
            <a:ext cx="5123263" cy="3785652"/>
          </a:xfrm>
          <a:prstGeom prst="rect">
            <a:avLst/>
          </a:prstGeom>
          <a:noFill/>
        </p:spPr>
        <p:txBody>
          <a:bodyPr wrap="square" rtlCol="0">
            <a:spAutoFit/>
          </a:bodyPr>
          <a:lstStyle/>
          <a:p>
            <a:r>
              <a:rPr lang="en-US" sz="2000" b="1" i="1" dirty="0" err="1">
                <a:latin typeface="Myriad Pro" panose="020B0503030403020204" pitchFamily="34" charset="0"/>
              </a:rPr>
              <a:t>Pregunta</a:t>
            </a:r>
            <a:r>
              <a:rPr lang="en-US" sz="2000" b="1" i="1" dirty="0">
                <a:latin typeface="Myriad Pro" panose="020B0503030403020204" pitchFamily="34" charset="0"/>
              </a:rPr>
              <a:t> 4</a:t>
            </a:r>
          </a:p>
          <a:p>
            <a:endParaRPr lang="en-US" sz="2000" dirty="0">
              <a:latin typeface="Myriad Pro" panose="020B0503030403020204" pitchFamily="34" charset="0"/>
            </a:endParaRPr>
          </a:p>
          <a:p>
            <a:r>
              <a:rPr lang="en-US" sz="2000" dirty="0">
                <a:latin typeface="Myriad Pro" panose="020B0503030403020204" pitchFamily="34" charset="0"/>
              </a:rPr>
              <a:t>Al utilizer un </a:t>
            </a:r>
            <a:r>
              <a:rPr lang="en-US" sz="2000" dirty="0" err="1">
                <a:latin typeface="Myriad Pro" panose="020B0503030403020204" pitchFamily="34" charset="0"/>
              </a:rPr>
              <a:t>regulador</a:t>
            </a:r>
            <a:r>
              <a:rPr lang="en-US" sz="2000" dirty="0">
                <a:latin typeface="Myriad Pro" panose="020B0503030403020204" pitchFamily="34" charset="0"/>
              </a:rPr>
              <a:t> de </a:t>
            </a:r>
            <a:r>
              <a:rPr lang="en-US" sz="2000" dirty="0" err="1">
                <a:latin typeface="Myriad Pro" panose="020B0503030403020204" pitchFamily="34" charset="0"/>
              </a:rPr>
              <a:t>cuerda</a:t>
            </a:r>
            <a:r>
              <a:rPr lang="en-US" sz="2000" dirty="0">
                <a:latin typeface="Myriad Pro" panose="020B0503030403020204" pitchFamily="34" charset="0"/>
              </a:rPr>
              <a:t>, </a:t>
            </a:r>
            <a:r>
              <a:rPr lang="en-US" sz="2000" dirty="0" err="1">
                <a:latin typeface="Myriad Pro" panose="020B0503030403020204" pitchFamily="34" charset="0"/>
              </a:rPr>
              <a:t>debe</a:t>
            </a:r>
            <a:r>
              <a:rPr lang="en-US" sz="2000" dirty="0">
                <a:latin typeface="Myriad Pro" panose="020B0503030403020204" pitchFamily="34" charset="0"/>
              </a:rPr>
              <a:t> </a:t>
            </a:r>
            <a:r>
              <a:rPr lang="en-US" sz="2000" dirty="0" err="1">
                <a:latin typeface="Myriad Pro" panose="020B0503030403020204" pitchFamily="34" charset="0"/>
              </a:rPr>
              <a:t>tener</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cuenta</a:t>
            </a:r>
            <a:r>
              <a:rPr lang="en-US" sz="2000" dirty="0">
                <a:latin typeface="Myriad Pro" panose="020B0503030403020204" pitchFamily="34" charset="0"/>
              </a:rPr>
              <a:t> lo </a:t>
            </a:r>
            <a:r>
              <a:rPr lang="en-US" sz="2000" dirty="0" err="1">
                <a:latin typeface="Myriad Pro" panose="020B0503030403020204" pitchFamily="34" charset="0"/>
              </a:rPr>
              <a:t>siguiente</a:t>
            </a:r>
            <a:r>
              <a:rPr lang="en-US" sz="2000" dirty="0">
                <a:latin typeface="Myriad Pro" panose="020B0503030403020204" pitchFamily="34" charset="0"/>
              </a:rPr>
              <a:t>: </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Que sea compatible con la </a:t>
            </a:r>
            <a:r>
              <a:rPr lang="en-US" sz="2000" dirty="0" err="1">
                <a:latin typeface="Myriad Pro" panose="020B0503030403020204" pitchFamily="34" charset="0"/>
              </a:rPr>
              <a:t>cuerda</a:t>
            </a:r>
            <a:r>
              <a:rPr lang="en-US" sz="2000" dirty="0">
                <a:latin typeface="Myriad Pro" panose="020B0503030403020204" pitchFamily="34" charset="0"/>
              </a:rPr>
              <a:t> </a:t>
            </a:r>
            <a:r>
              <a:rPr lang="en-US" sz="2000" dirty="0" err="1">
                <a:latin typeface="Myriad Pro" panose="020B0503030403020204" pitchFamily="34" charset="0"/>
              </a:rPr>
              <a:t>salvavidas</a:t>
            </a:r>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Que </a:t>
            </a:r>
            <a:r>
              <a:rPr lang="en-US" sz="2000" dirty="0" err="1">
                <a:latin typeface="Myriad Pro" panose="020B0503030403020204" pitchFamily="34" charset="0"/>
              </a:rPr>
              <a:t>esté</a:t>
            </a:r>
            <a:r>
              <a:rPr lang="en-US" sz="2000" dirty="0">
                <a:latin typeface="Myriad Pro" panose="020B0503030403020204" pitchFamily="34" charset="0"/>
              </a:rPr>
              <a:t> </a:t>
            </a:r>
            <a:r>
              <a:rPr lang="en-US" sz="2000" dirty="0" err="1">
                <a:latin typeface="Myriad Pro" panose="020B0503030403020204" pitchFamily="34" charset="0"/>
              </a:rPr>
              <a:t>correctamente</a:t>
            </a:r>
            <a:r>
              <a:rPr lang="en-US" sz="2000" dirty="0">
                <a:latin typeface="Myriad Pro" panose="020B0503030403020204" pitchFamily="34" charset="0"/>
              </a:rPr>
              <a:t> </a:t>
            </a:r>
            <a:r>
              <a:rPr lang="en-US" sz="2000" dirty="0" err="1">
                <a:latin typeface="Myriad Pro" panose="020B0503030403020204" pitchFamily="34" charset="0"/>
              </a:rPr>
              <a:t>conectado</a:t>
            </a:r>
            <a:r>
              <a:rPr lang="en-US" sz="2000" dirty="0">
                <a:latin typeface="Myriad Pro" panose="020B0503030403020204" pitchFamily="34" charset="0"/>
              </a:rPr>
              <a:t> a la </a:t>
            </a:r>
            <a:r>
              <a:rPr lang="en-US" sz="2000" dirty="0" err="1">
                <a:latin typeface="Myriad Pro" panose="020B0503030403020204" pitchFamily="34" charset="0"/>
              </a:rPr>
              <a:t>cuerda</a:t>
            </a:r>
            <a:r>
              <a:rPr lang="en-US" sz="2000" dirty="0">
                <a:latin typeface="Myriad Pro" panose="020B0503030403020204" pitchFamily="34" charset="0"/>
              </a:rPr>
              <a:t> </a:t>
            </a:r>
            <a:r>
              <a:rPr lang="en-US" sz="2000" dirty="0" err="1">
                <a:latin typeface="Myriad Pro" panose="020B0503030403020204" pitchFamily="34" charset="0"/>
              </a:rPr>
              <a:t>salvavidas</a:t>
            </a:r>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Que </a:t>
            </a:r>
            <a:r>
              <a:rPr lang="en-US" sz="2000" dirty="0" err="1">
                <a:latin typeface="Myriad Pro" panose="020B0503030403020204" pitchFamily="34" charset="0"/>
              </a:rPr>
              <a:t>esté</a:t>
            </a:r>
            <a:r>
              <a:rPr lang="en-US" sz="2000" dirty="0">
                <a:latin typeface="Myriad Pro" panose="020B0503030403020204" pitchFamily="34" charset="0"/>
              </a:rPr>
              <a:t> lo </a:t>
            </a:r>
            <a:r>
              <a:rPr lang="en-US" sz="2000" dirty="0" err="1">
                <a:latin typeface="Myriad Pro" panose="020B0503030403020204" pitchFamily="34" charset="0"/>
              </a:rPr>
              <a:t>más</a:t>
            </a:r>
            <a:r>
              <a:rPr lang="en-US" sz="2000" dirty="0">
                <a:latin typeface="Myriad Pro" panose="020B0503030403020204" pitchFamily="34" charset="0"/>
              </a:rPr>
              <a:t> </a:t>
            </a:r>
            <a:r>
              <a:rPr lang="en-US" sz="2000" dirty="0" err="1">
                <a:latin typeface="Myriad Pro" panose="020B0503030403020204" pitchFamily="34" charset="0"/>
              </a:rPr>
              <a:t>cerca</a:t>
            </a:r>
            <a:r>
              <a:rPr lang="en-US" sz="2000" dirty="0">
                <a:latin typeface="Myriad Pro" panose="020B0503030403020204" pitchFamily="34" charset="0"/>
              </a:rPr>
              <a:t> possible del </a:t>
            </a:r>
            <a:r>
              <a:rPr lang="en-US" sz="2000" dirty="0" err="1">
                <a:latin typeface="Myriad Pro" panose="020B0503030403020204" pitchFamily="34" charset="0"/>
              </a:rPr>
              <a:t>anclaje</a:t>
            </a:r>
            <a:r>
              <a:rPr lang="en-US" sz="2000" dirty="0">
                <a:latin typeface="Myriad Pro" panose="020B0503030403020204" pitchFamily="34" charset="0"/>
              </a:rPr>
              <a:t> de la </a:t>
            </a:r>
            <a:r>
              <a:rPr lang="en-US" sz="2000" dirty="0" err="1">
                <a:latin typeface="Myriad Pro" panose="020B0503030403020204" pitchFamily="34" charset="0"/>
              </a:rPr>
              <a:t>cuerda</a:t>
            </a:r>
            <a:r>
              <a:rPr lang="en-US" sz="2000" dirty="0">
                <a:latin typeface="Myriad Pro" panose="020B0503030403020204" pitchFamily="34" charset="0"/>
              </a:rPr>
              <a:t> </a:t>
            </a:r>
            <a:r>
              <a:rPr lang="en-US" sz="2000" dirty="0" err="1">
                <a:latin typeface="Myriad Pro" panose="020B0503030403020204" pitchFamily="34" charset="0"/>
              </a:rPr>
              <a:t>salvavidas</a:t>
            </a:r>
            <a:endParaRPr lang="en-US" sz="2000" dirty="0">
              <a:latin typeface="Myriad Pro" panose="020B0503030403020204" pitchFamily="34" charset="0"/>
            </a:endParaRPr>
          </a:p>
          <a:p>
            <a:pPr marL="457200" indent="-457200">
              <a:buAutoNum type="alphaUcPeriod"/>
            </a:pPr>
            <a:r>
              <a:rPr lang="en-US" sz="2000" dirty="0" err="1">
                <a:latin typeface="Myriad Pro" panose="020B0503030403020204" pitchFamily="34" charset="0"/>
              </a:rPr>
              <a:t>Todas</a:t>
            </a:r>
            <a:r>
              <a:rPr lang="en-US" sz="2000" dirty="0">
                <a:latin typeface="Myriad Pro" panose="020B0503030403020204" pitchFamily="34" charset="0"/>
              </a:rPr>
              <a:t> las </a:t>
            </a:r>
            <a:r>
              <a:rPr lang="en-US" sz="2000" dirty="0" err="1">
                <a:latin typeface="Myriad Pro" panose="020B0503030403020204" pitchFamily="34" charset="0"/>
              </a:rPr>
              <a:t>anteriores</a:t>
            </a:r>
            <a:endParaRPr lang="en-US" sz="2000" dirty="0">
              <a:latin typeface="Myriad Pro" panose="020B0503030403020204" pitchFamily="34" charset="0"/>
            </a:endParaRPr>
          </a:p>
        </p:txBody>
      </p:sp>
      <p:sp>
        <p:nvSpPr>
          <p:cNvPr id="8" name="TextBox 7">
            <a:extLst>
              <a:ext uri="{FF2B5EF4-FFF2-40B4-BE49-F238E27FC236}">
                <a16:creationId xmlns:a16="http://schemas.microsoft.com/office/drawing/2014/main" id="{30206D94-C47D-1821-A4EF-088224AC8B61}"/>
              </a:ext>
            </a:extLst>
          </p:cNvPr>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a:extLst>
              <a:ext uri="{FF2B5EF4-FFF2-40B4-BE49-F238E27FC236}">
                <a16:creationId xmlns:a16="http://schemas.microsoft.com/office/drawing/2014/main" id="{67AF225F-CCD7-93DF-6806-B2535039C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3586647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86400"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38CBFE4-6259-55C8-31B5-0F32E1C573E1}"/>
              </a:ext>
            </a:extLst>
          </p:cNvPr>
          <p:cNvSpPr txBox="1">
            <a:spLocks/>
          </p:cNvSpPr>
          <p:nvPr/>
        </p:nvSpPr>
        <p:spPr>
          <a:xfrm>
            <a:off x="5661764" y="239865"/>
            <a:ext cx="5692036"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Reclamos</a:t>
            </a:r>
            <a:r>
              <a:rPr lang="en-US" sz="3200" dirty="0">
                <a:latin typeface="Myriad Pro" panose="020B0503030403020204"/>
              </a:rPr>
              <a:t> </a:t>
            </a:r>
            <a:r>
              <a:rPr lang="en-US" sz="3200" dirty="0" err="1">
                <a:latin typeface="Myriad Pro" panose="020B0503030403020204"/>
              </a:rPr>
              <a:t>Aceptados</a:t>
            </a:r>
            <a:endParaRPr lang="en-US" sz="3200" dirty="0">
              <a:latin typeface="Myriad Pro" panose="020B0503030403020204"/>
            </a:endParaRPr>
          </a:p>
        </p:txBody>
      </p:sp>
      <p:sp>
        <p:nvSpPr>
          <p:cNvPr id="3" name="TextBox 2"/>
          <p:cNvSpPr txBox="1"/>
          <p:nvPr/>
        </p:nvSpPr>
        <p:spPr>
          <a:xfrm>
            <a:off x="5661764" y="1033701"/>
            <a:ext cx="6467890" cy="1569660"/>
          </a:xfrm>
          <a:prstGeom prst="rect">
            <a:avLst/>
          </a:prstGeom>
          <a:noFill/>
        </p:spPr>
        <p:txBody>
          <a:bodyPr wrap="square" rtlCol="0">
            <a:spAutoFit/>
          </a:bodyPr>
          <a:lstStyle/>
          <a:p>
            <a:r>
              <a:rPr lang="en-US" sz="2000" dirty="0">
                <a:latin typeface="Myriad Pro" panose="020B0503030403020204" pitchFamily="34" charset="0"/>
              </a:rPr>
              <a:t>En 2017, se </a:t>
            </a:r>
            <a:r>
              <a:rPr lang="en-US" sz="2000" dirty="0" err="1">
                <a:latin typeface="Myriad Pro" panose="020B0503030403020204" pitchFamily="34" charset="0"/>
              </a:rPr>
              <a:t>dirimieron</a:t>
            </a:r>
            <a:r>
              <a:rPr lang="en-US" sz="2000" dirty="0">
                <a:latin typeface="Myriad Pro" panose="020B0503030403020204" pitchFamily="34" charset="0"/>
              </a:rPr>
              <a:t> 5,780 </a:t>
            </a:r>
            <a:r>
              <a:rPr lang="en-US" sz="2000" dirty="0" err="1">
                <a:latin typeface="Myriad Pro" panose="020B0503030403020204" pitchFamily="34" charset="0"/>
              </a:rPr>
              <a:t>reclamos</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Oregón</a:t>
            </a:r>
            <a:r>
              <a:rPr lang="en-US" sz="2000" dirty="0">
                <a:latin typeface="Myriad Pro" panose="020B0503030403020204" pitchFamily="34" charset="0"/>
              </a:rPr>
              <a:t> </a:t>
            </a:r>
            <a:r>
              <a:rPr lang="en-US" sz="2000" dirty="0" err="1">
                <a:latin typeface="Myriad Pro" panose="020B0503030403020204" pitchFamily="34" charset="0"/>
              </a:rPr>
              <a:t>debidos</a:t>
            </a:r>
            <a:r>
              <a:rPr lang="en-US" sz="2000" dirty="0">
                <a:latin typeface="Myriad Pro" panose="020B0503030403020204" pitchFamily="34" charset="0"/>
              </a:rPr>
              <a:t> a </a:t>
            </a:r>
            <a:r>
              <a:rPr lang="en-US" sz="2000" dirty="0" err="1">
                <a:latin typeface="Myriad Pro" panose="020B0503030403020204" pitchFamily="34" charset="0"/>
              </a:rPr>
              <a:t>resbalones</a:t>
            </a:r>
            <a:r>
              <a:rPr lang="en-US" sz="2000" dirty="0">
                <a:latin typeface="Myriad Pro" panose="020B0503030403020204" pitchFamily="34" charset="0"/>
              </a:rPr>
              <a:t>, </a:t>
            </a:r>
            <a:r>
              <a:rPr lang="en-US" sz="2000" dirty="0" err="1">
                <a:latin typeface="Myriad Pro" panose="020B0503030403020204" pitchFamily="34" charset="0"/>
              </a:rPr>
              <a:t>tropiezos</a:t>
            </a:r>
            <a:r>
              <a:rPr lang="en-US" sz="2000" dirty="0">
                <a:latin typeface="Myriad Pro" panose="020B0503030403020204" pitchFamily="34" charset="0"/>
              </a:rPr>
              <a:t> y </a:t>
            </a:r>
            <a:r>
              <a:rPr lang="en-US" sz="2000" dirty="0" err="1">
                <a:latin typeface="Myriad Pro" panose="020B0503030403020204" pitchFamily="34" charset="0"/>
              </a:rPr>
              <a:t>caídas</a:t>
            </a:r>
            <a:r>
              <a:rPr lang="en-US" sz="2000" dirty="0">
                <a:latin typeface="Myriad Pro" panose="020B0503030403020204" pitchFamily="34" charset="0"/>
              </a:rPr>
              <a:t>. El </a:t>
            </a:r>
            <a:r>
              <a:rPr lang="en-US" sz="2000" dirty="0" err="1">
                <a:latin typeface="Myriad Pro" panose="020B0503030403020204" pitchFamily="34" charset="0"/>
              </a:rPr>
              <a:t>costo</a:t>
            </a:r>
            <a:r>
              <a:rPr lang="en-US" sz="2000" dirty="0">
                <a:latin typeface="Myriad Pro" panose="020B0503030403020204" pitchFamily="34" charset="0"/>
              </a:rPr>
              <a:t> </a:t>
            </a:r>
            <a:r>
              <a:rPr lang="en-US" sz="2000" dirty="0" err="1">
                <a:latin typeface="Myriad Pro" panose="020B0503030403020204" pitchFamily="34" charset="0"/>
              </a:rPr>
              <a:t>promedio</a:t>
            </a:r>
            <a:r>
              <a:rPr lang="en-US" sz="2000" dirty="0">
                <a:latin typeface="Myriad Pro" panose="020B0503030403020204" pitchFamily="34" charset="0"/>
              </a:rPr>
              <a:t> de </a:t>
            </a:r>
            <a:r>
              <a:rPr lang="en-US" sz="2000" dirty="0" err="1">
                <a:latin typeface="Myriad Pro" panose="020B0503030403020204" pitchFamily="34" charset="0"/>
              </a:rPr>
              <a:t>estos</a:t>
            </a:r>
            <a:r>
              <a:rPr lang="en-US" sz="2000" dirty="0">
                <a:latin typeface="Myriad Pro" panose="020B0503030403020204" pitchFamily="34" charset="0"/>
              </a:rPr>
              <a:t> </a:t>
            </a:r>
            <a:r>
              <a:rPr lang="en-US" sz="2000" dirty="0" err="1">
                <a:latin typeface="Myriad Pro" panose="020B0503030403020204" pitchFamily="34" charset="0"/>
              </a:rPr>
              <a:t>reclamos</a:t>
            </a:r>
            <a:r>
              <a:rPr lang="en-US" sz="2000" dirty="0">
                <a:latin typeface="Myriad Pro" panose="020B0503030403020204" pitchFamily="34" charset="0"/>
              </a:rPr>
              <a:t> </a:t>
            </a:r>
            <a:r>
              <a:rPr lang="en-US" sz="2000" dirty="0" err="1">
                <a:latin typeface="Myriad Pro" panose="020B0503030403020204" pitchFamily="34" charset="0"/>
              </a:rPr>
              <a:t>fue</a:t>
            </a:r>
            <a:r>
              <a:rPr lang="en-US" sz="2000" dirty="0">
                <a:latin typeface="Myriad Pro" panose="020B0503030403020204" pitchFamily="34" charset="0"/>
              </a:rPr>
              <a:t> de $23,570.</a:t>
            </a:r>
          </a:p>
          <a:p>
            <a:endParaRPr lang="en-US" sz="2000" dirty="0">
              <a:latin typeface="Myriad Pro" panose="020B0503030403020204" pitchFamily="34" charset="0"/>
            </a:endParaRPr>
          </a:p>
          <a:p>
            <a:pPr algn="r"/>
            <a:r>
              <a:rPr lang="en-US" sz="1600" i="1" dirty="0" err="1">
                <a:latin typeface="Myriad Pro" panose="020B0503030403020204" pitchFamily="34" charset="0"/>
              </a:rPr>
              <a:t>Departamento</a:t>
            </a:r>
            <a:r>
              <a:rPr lang="en-US" sz="1600" i="1" dirty="0">
                <a:latin typeface="Myriad Pro" panose="020B0503030403020204" pitchFamily="34" charset="0"/>
              </a:rPr>
              <a:t> de </a:t>
            </a:r>
            <a:r>
              <a:rPr lang="en-US" sz="1600" i="1" dirty="0" err="1">
                <a:latin typeface="Myriad Pro" panose="020B0503030403020204" pitchFamily="34" charset="0"/>
              </a:rPr>
              <a:t>Servicios</a:t>
            </a:r>
            <a:r>
              <a:rPr lang="en-US" sz="1600" i="1" dirty="0">
                <a:latin typeface="Myriad Pro" panose="020B0503030403020204" pitchFamily="34" charset="0"/>
              </a:rPr>
              <a:t> a </a:t>
            </a:r>
            <a:r>
              <a:rPr lang="en-US" sz="1600" i="1" dirty="0" err="1">
                <a:latin typeface="Myriad Pro" panose="020B0503030403020204" pitchFamily="34" charset="0"/>
              </a:rPr>
              <a:t>Consumidores</a:t>
            </a:r>
            <a:r>
              <a:rPr lang="en-US" sz="1600" i="1" dirty="0">
                <a:latin typeface="Myriad Pro" panose="020B0503030403020204" pitchFamily="34" charset="0"/>
              </a:rPr>
              <a:t> y </a:t>
            </a:r>
            <a:r>
              <a:rPr lang="en-US" sz="1600" i="1" dirty="0" err="1">
                <a:latin typeface="Myriad Pro" panose="020B0503030403020204" pitchFamily="34" charset="0"/>
              </a:rPr>
              <a:t>Negocios</a:t>
            </a:r>
            <a:r>
              <a:rPr lang="en-US" sz="1600" i="1" dirty="0">
                <a:latin typeface="Myriad Pro" panose="020B0503030403020204" pitchFamily="34" charset="0"/>
              </a:rPr>
              <a:t> de </a:t>
            </a:r>
            <a:r>
              <a:rPr lang="en-US" sz="1600" i="1" dirty="0" err="1">
                <a:latin typeface="Myriad Pro" panose="020B0503030403020204" pitchFamily="34" charset="0"/>
              </a:rPr>
              <a:t>Oregón</a:t>
            </a:r>
            <a:endParaRPr lang="en-US" sz="1600" i="1" dirty="0">
              <a:latin typeface="Myriad Pro" panose="020B0503030403020204" pitchFamily="34" charset="0"/>
            </a:endParaRPr>
          </a:p>
        </p:txBody>
      </p:sp>
      <p:sp>
        <p:nvSpPr>
          <p:cNvPr id="9" name="TextBox 8"/>
          <p:cNvSpPr txBox="1"/>
          <p:nvPr/>
        </p:nvSpPr>
        <p:spPr>
          <a:xfrm>
            <a:off x="202630"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Introducción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Módulo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10166638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3AB56-FAFD-BCF2-3AF8-1416446503E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181160-7F17-ACB2-C69D-E446C1E13E3C}"/>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0C38840-E9B2-9BB4-CEEC-41F6B825726C}"/>
              </a:ext>
            </a:extLst>
          </p:cNvPr>
          <p:cNvSpPr txBox="1">
            <a:spLocks/>
          </p:cNvSpPr>
          <p:nvPr/>
        </p:nvSpPr>
        <p:spPr>
          <a:xfrm>
            <a:off x="588723" y="239865"/>
            <a:ext cx="1104795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Protección</a:t>
            </a:r>
            <a:r>
              <a:rPr lang="en-US" sz="3200" dirty="0">
                <a:latin typeface="Myriad Pro" panose="020B0503030403020204"/>
              </a:rPr>
              <a:t> Contra </a:t>
            </a:r>
            <a:r>
              <a:rPr lang="en-US" sz="3200" dirty="0" err="1">
                <a:latin typeface="Myriad Pro" panose="020B0503030403020204"/>
              </a:rPr>
              <a:t>Caídas</a:t>
            </a:r>
            <a:r>
              <a:rPr lang="en-US" sz="3200" dirty="0">
                <a:latin typeface="Myriad Pro" panose="020B0503030403020204"/>
              </a:rPr>
              <a:t> Para </a:t>
            </a:r>
            <a:r>
              <a:rPr lang="en-US" sz="3200" dirty="0" err="1">
                <a:latin typeface="Myriad Pro" panose="020B0503030403020204"/>
              </a:rPr>
              <a:t>Techos</a:t>
            </a:r>
            <a:r>
              <a:rPr lang="en-US" sz="3200" dirty="0">
                <a:latin typeface="Myriad Pro" panose="020B0503030403020204"/>
              </a:rPr>
              <a:t> - </a:t>
            </a:r>
            <a:r>
              <a:rPr lang="en-US" sz="3200" dirty="0" err="1">
                <a:latin typeface="Myriad Pro" panose="020B0503030403020204"/>
              </a:rPr>
              <a:t>Cuestionario</a:t>
            </a:r>
            <a:endParaRPr lang="en-US" sz="3200" dirty="0">
              <a:latin typeface="Myriad Pro" panose="020B0503030403020204"/>
            </a:endParaRPr>
          </a:p>
        </p:txBody>
      </p:sp>
      <p:sp>
        <p:nvSpPr>
          <p:cNvPr id="3" name="TextBox 2">
            <a:extLst>
              <a:ext uri="{FF2B5EF4-FFF2-40B4-BE49-F238E27FC236}">
                <a16:creationId xmlns:a16="http://schemas.microsoft.com/office/drawing/2014/main" id="{B1A7E8BD-3F60-F989-AE44-FAF803C9DBA2}"/>
              </a:ext>
            </a:extLst>
          </p:cNvPr>
          <p:cNvSpPr txBox="1"/>
          <p:nvPr/>
        </p:nvSpPr>
        <p:spPr>
          <a:xfrm>
            <a:off x="460411" y="1308117"/>
            <a:ext cx="5635589" cy="3785652"/>
          </a:xfrm>
          <a:prstGeom prst="rect">
            <a:avLst/>
          </a:prstGeom>
          <a:noFill/>
        </p:spPr>
        <p:txBody>
          <a:bodyPr wrap="square" rtlCol="0">
            <a:spAutoFit/>
          </a:bodyPr>
          <a:lstStyle/>
          <a:p>
            <a:r>
              <a:rPr lang="en-US" sz="2000" b="1" i="1" dirty="0" err="1">
                <a:latin typeface="Myriad Pro" panose="020B0503030403020204" pitchFamily="34" charset="0"/>
              </a:rPr>
              <a:t>Pregunta</a:t>
            </a:r>
            <a:r>
              <a:rPr lang="en-US" sz="2000" b="1" i="1" dirty="0">
                <a:latin typeface="Myriad Pro" panose="020B0503030403020204" pitchFamily="34" charset="0"/>
              </a:rPr>
              <a:t> 5</a:t>
            </a:r>
          </a:p>
          <a:p>
            <a:endParaRPr lang="en-US" sz="2000" dirty="0">
              <a:latin typeface="Myriad Pro" panose="020B0503030403020204" pitchFamily="34" charset="0"/>
            </a:endParaRPr>
          </a:p>
          <a:p>
            <a:r>
              <a:rPr lang="en-US" sz="2000" dirty="0">
                <a:latin typeface="Myriad Pro" panose="020B0503030403020204" pitchFamily="34" charset="0"/>
              </a:rPr>
              <a:t>Los </a:t>
            </a:r>
            <a:r>
              <a:rPr lang="en-US" sz="2000" dirty="0" err="1">
                <a:latin typeface="Myriad Pro" panose="020B0503030403020204" pitchFamily="34" charset="0"/>
              </a:rPr>
              <a:t>sistemas</a:t>
            </a:r>
            <a:r>
              <a:rPr lang="en-US" sz="2000" dirty="0">
                <a:latin typeface="Myriad Pro" panose="020B0503030403020204" pitchFamily="34" charset="0"/>
              </a:rPr>
              <a:t> de </a:t>
            </a:r>
            <a:r>
              <a:rPr lang="en-US" sz="2000" dirty="0" err="1">
                <a:latin typeface="Myriad Pro" panose="020B0503030403020204" pitchFamily="34" charset="0"/>
              </a:rPr>
              <a:t>monitoreo</a:t>
            </a:r>
            <a:r>
              <a:rPr lang="en-US" sz="2000" dirty="0">
                <a:latin typeface="Myriad Pro" panose="020B0503030403020204" pitchFamily="34" charset="0"/>
              </a:rPr>
              <a:t> de </a:t>
            </a:r>
            <a:r>
              <a:rPr lang="en-US" sz="2000" dirty="0" err="1">
                <a:latin typeface="Myriad Pro" panose="020B0503030403020204" pitchFamily="34" charset="0"/>
              </a:rPr>
              <a:t>seguridad</a:t>
            </a:r>
            <a:r>
              <a:rPr lang="en-US" sz="2000" dirty="0">
                <a:latin typeface="Myriad Pro" panose="020B0503030403020204" pitchFamily="34" charset="0"/>
              </a:rPr>
              <a:t> se </a:t>
            </a:r>
            <a:r>
              <a:rPr lang="en-US" sz="2000" dirty="0" err="1">
                <a:latin typeface="Myriad Pro" panose="020B0503030403020204" pitchFamily="34" charset="0"/>
              </a:rPr>
              <a:t>peuden</a:t>
            </a:r>
            <a:r>
              <a:rPr lang="en-US" sz="2000" dirty="0">
                <a:latin typeface="Myriad Pro" panose="020B0503030403020204" pitchFamily="34" charset="0"/>
              </a:rPr>
              <a:t> utilizer </a:t>
            </a:r>
            <a:r>
              <a:rPr lang="en-US" sz="2000" dirty="0" err="1">
                <a:latin typeface="Myriad Pro" panose="020B0503030403020204" pitchFamily="34" charset="0"/>
              </a:rPr>
              <a:t>como</a:t>
            </a:r>
            <a:r>
              <a:rPr lang="en-US" sz="2000" dirty="0">
                <a:latin typeface="Myriad Pro" panose="020B0503030403020204" pitchFamily="34" charset="0"/>
              </a:rPr>
              <a:t> </a:t>
            </a:r>
            <a:r>
              <a:rPr lang="en-US" sz="2000" dirty="0" err="1">
                <a:latin typeface="Myriad Pro" panose="020B0503030403020204" pitchFamily="34" charset="0"/>
              </a:rPr>
              <a:t>única</a:t>
            </a:r>
            <a:r>
              <a:rPr lang="en-US" sz="2000" dirty="0">
                <a:latin typeface="Myriad Pro" panose="020B0503030403020204" pitchFamily="34" charset="0"/>
              </a:rPr>
              <a:t> </a:t>
            </a:r>
            <a:r>
              <a:rPr lang="en-US" sz="2000" dirty="0" err="1">
                <a:latin typeface="Myriad Pro" panose="020B0503030403020204" pitchFamily="34" charset="0"/>
              </a:rPr>
              <a:t>opción</a:t>
            </a:r>
            <a:r>
              <a:rPr lang="en-US" sz="2000" dirty="0">
                <a:latin typeface="Myriad Pro" panose="020B0503030403020204" pitchFamily="34" charset="0"/>
              </a:rPr>
              <a:t> de </a:t>
            </a:r>
            <a:r>
              <a:rPr lang="en-US" sz="2000" dirty="0" err="1">
                <a:latin typeface="Myriad Pro" panose="020B0503030403020204" pitchFamily="34" charset="0"/>
              </a:rPr>
              <a:t>protección</a:t>
            </a:r>
            <a:r>
              <a:rPr lang="en-US" sz="2000" dirty="0">
                <a:latin typeface="Myriad Pro" panose="020B0503030403020204" pitchFamily="34" charset="0"/>
              </a:rPr>
              <a:t> contra </a:t>
            </a:r>
            <a:r>
              <a:rPr lang="en-US" sz="2000" dirty="0" err="1">
                <a:latin typeface="Myriad Pro" panose="020B0503030403020204" pitchFamily="34" charset="0"/>
              </a:rPr>
              <a:t>caídas</a:t>
            </a:r>
            <a:r>
              <a:rPr lang="en-US" sz="2000" dirty="0">
                <a:latin typeface="Myriad Pro" panose="020B0503030403020204" pitchFamily="34" charset="0"/>
              </a:rPr>
              <a:t> para </a:t>
            </a:r>
            <a:r>
              <a:rPr lang="en-US" sz="2000" dirty="0" err="1">
                <a:latin typeface="Myriad Pro" panose="020B0503030403020204" pitchFamily="34" charset="0"/>
              </a:rPr>
              <a:t>trabajos</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techos</a:t>
            </a:r>
            <a:r>
              <a:rPr lang="en-US" sz="2000" dirty="0">
                <a:latin typeface="Myriad Pro" panose="020B0503030403020204" pitchFamily="34" charset="0"/>
              </a:rPr>
              <a:t> que </a:t>
            </a:r>
            <a:r>
              <a:rPr lang="en-US" sz="2000" dirty="0" err="1">
                <a:latin typeface="Myriad Pro" panose="020B0503030403020204" pitchFamily="34" charset="0"/>
              </a:rPr>
              <a:t>tengan</a:t>
            </a:r>
            <a:r>
              <a:rPr lang="en-US" sz="2000" dirty="0">
                <a:latin typeface="Myriad Pro" panose="020B0503030403020204" pitchFamily="34" charset="0"/>
              </a:rPr>
              <a:t> </a:t>
            </a:r>
            <a:r>
              <a:rPr lang="en-US" sz="2000" dirty="0" err="1">
                <a:latin typeface="Myriad Pro" panose="020B0503030403020204" pitchFamily="34" charset="0"/>
              </a:rPr>
              <a:t>una</a:t>
            </a:r>
            <a:r>
              <a:rPr lang="en-US" sz="2000" dirty="0">
                <a:latin typeface="Myriad Pro" panose="020B0503030403020204" pitchFamily="34" charset="0"/>
              </a:rPr>
              <a:t> </a:t>
            </a:r>
            <a:r>
              <a:rPr lang="en-US" sz="2000" dirty="0" err="1">
                <a:latin typeface="Myriad Pro" panose="020B0503030403020204" pitchFamily="34" charset="0"/>
              </a:rPr>
              <a:t>pendiente</a:t>
            </a:r>
            <a:r>
              <a:rPr lang="en-US" sz="2000" dirty="0">
                <a:latin typeface="Myriad Pro" panose="020B0503030403020204" pitchFamily="34" charset="0"/>
              </a:rPr>
              <a:t> inferior a la </a:t>
            </a:r>
            <a:r>
              <a:rPr lang="en-US" sz="2000" dirty="0" err="1">
                <a:latin typeface="Myriad Pro" panose="020B0503030403020204" pitchFamily="34" charset="0"/>
              </a:rPr>
              <a:t>siguiente</a:t>
            </a:r>
            <a:r>
              <a:rPr lang="en-US" sz="2000" dirty="0">
                <a:latin typeface="Myriad Pro" panose="020B0503030403020204" pitchFamily="34" charset="0"/>
              </a:rPr>
              <a:t>: </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2:12</a:t>
            </a:r>
          </a:p>
          <a:p>
            <a:pPr marL="457200" indent="-457200">
              <a:buAutoNum type="alphaUcPeriod"/>
            </a:pPr>
            <a:r>
              <a:rPr lang="en-US" sz="2000" dirty="0">
                <a:latin typeface="Myriad Pro" panose="020B0503030403020204" pitchFamily="34" charset="0"/>
              </a:rPr>
              <a:t>4:12</a:t>
            </a:r>
          </a:p>
          <a:p>
            <a:pPr marL="457200" indent="-457200">
              <a:buAutoNum type="alphaUcPeriod"/>
            </a:pPr>
            <a:r>
              <a:rPr lang="en-US" sz="2000" dirty="0">
                <a:latin typeface="Myriad Pro" panose="020B0503030403020204" pitchFamily="34" charset="0"/>
              </a:rPr>
              <a:t>6:12</a:t>
            </a:r>
          </a:p>
          <a:p>
            <a:pPr marL="457200" indent="-457200">
              <a:buAutoNum type="alphaUcPeriod"/>
            </a:pPr>
            <a:r>
              <a:rPr lang="en-US" sz="2000" dirty="0">
                <a:latin typeface="Myriad Pro" panose="020B0503030403020204" pitchFamily="34" charset="0"/>
              </a:rPr>
              <a:t>8:12</a:t>
            </a:r>
          </a:p>
        </p:txBody>
      </p:sp>
      <p:sp>
        <p:nvSpPr>
          <p:cNvPr id="6" name="TextBox 5">
            <a:extLst>
              <a:ext uri="{FF2B5EF4-FFF2-40B4-BE49-F238E27FC236}">
                <a16:creationId xmlns:a16="http://schemas.microsoft.com/office/drawing/2014/main" id="{8B609E42-AD14-8AFF-DA01-C389307B35E7}"/>
              </a:ext>
            </a:extLst>
          </p:cNvPr>
          <p:cNvSpPr txBox="1"/>
          <p:nvPr/>
        </p:nvSpPr>
        <p:spPr>
          <a:xfrm>
            <a:off x="6417992" y="1307737"/>
            <a:ext cx="5123263" cy="2862322"/>
          </a:xfrm>
          <a:prstGeom prst="rect">
            <a:avLst/>
          </a:prstGeom>
          <a:noFill/>
        </p:spPr>
        <p:txBody>
          <a:bodyPr wrap="square" rtlCol="0">
            <a:spAutoFit/>
          </a:bodyPr>
          <a:lstStyle/>
          <a:p>
            <a:r>
              <a:rPr lang="en-US" sz="2000" b="1" i="1" dirty="0" err="1">
                <a:latin typeface="Myriad Pro" panose="020B0503030403020204" pitchFamily="34" charset="0"/>
              </a:rPr>
              <a:t>Pregunta</a:t>
            </a:r>
            <a:r>
              <a:rPr lang="en-US" sz="2000" b="1" i="1" dirty="0">
                <a:latin typeface="Myriad Pro" panose="020B0503030403020204" pitchFamily="34" charset="0"/>
              </a:rPr>
              <a:t> 6</a:t>
            </a:r>
          </a:p>
          <a:p>
            <a:endParaRPr lang="en-US" sz="2000" dirty="0">
              <a:latin typeface="Myriad Pro" panose="020B0503030403020204" pitchFamily="34" charset="0"/>
            </a:endParaRPr>
          </a:p>
          <a:p>
            <a:r>
              <a:rPr lang="en-US" sz="2000" dirty="0">
                <a:latin typeface="Myriad Pro" panose="020B0503030403020204" pitchFamily="34" charset="0"/>
              </a:rPr>
              <a:t>Los </a:t>
            </a:r>
            <a:r>
              <a:rPr lang="en-US" sz="2000" dirty="0" err="1">
                <a:latin typeface="Myriad Pro" panose="020B0503030403020204" pitchFamily="34" charset="0"/>
              </a:rPr>
              <a:t>sistemas</a:t>
            </a:r>
            <a:r>
              <a:rPr lang="en-US" sz="2000" dirty="0">
                <a:latin typeface="Myriad Pro" panose="020B0503030403020204" pitchFamily="34" charset="0"/>
              </a:rPr>
              <a:t> de </a:t>
            </a:r>
            <a:r>
              <a:rPr lang="en-US" sz="2000" dirty="0" err="1">
                <a:latin typeface="Myriad Pro" panose="020B0503030403020204" pitchFamily="34" charset="0"/>
              </a:rPr>
              <a:t>monitoreo</a:t>
            </a:r>
            <a:r>
              <a:rPr lang="en-US" sz="2000" dirty="0">
                <a:latin typeface="Myriad Pro" panose="020B0503030403020204" pitchFamily="34" charset="0"/>
              </a:rPr>
              <a:t> de </a:t>
            </a:r>
            <a:r>
              <a:rPr lang="en-US" sz="2000" dirty="0" err="1">
                <a:latin typeface="Myriad Pro" panose="020B0503030403020204" pitchFamily="34" charset="0"/>
              </a:rPr>
              <a:t>seguridad</a:t>
            </a:r>
            <a:r>
              <a:rPr lang="en-US" sz="2000" dirty="0">
                <a:latin typeface="Myriad Pro" panose="020B0503030403020204" pitchFamily="34" charset="0"/>
              </a:rPr>
              <a:t> no se </a:t>
            </a:r>
            <a:r>
              <a:rPr lang="en-US" sz="2000" dirty="0" err="1">
                <a:latin typeface="Myriad Pro" panose="020B0503030403020204" pitchFamily="34" charset="0"/>
              </a:rPr>
              <a:t>pueden</a:t>
            </a:r>
            <a:r>
              <a:rPr lang="en-US" sz="2000" dirty="0">
                <a:latin typeface="Myriad Pro" panose="020B0503030403020204" pitchFamily="34" charset="0"/>
              </a:rPr>
              <a:t> utilizer </a:t>
            </a:r>
            <a:r>
              <a:rPr lang="en-US" sz="2000" dirty="0" err="1">
                <a:latin typeface="Myriad Pro" panose="020B0503030403020204" pitchFamily="34" charset="0"/>
              </a:rPr>
              <a:t>como</a:t>
            </a:r>
            <a:r>
              <a:rPr lang="en-US" sz="2000" dirty="0">
                <a:latin typeface="Myriad Pro" panose="020B0503030403020204" pitchFamily="34" charset="0"/>
              </a:rPr>
              <a:t> </a:t>
            </a:r>
            <a:r>
              <a:rPr lang="en-US" sz="2000" dirty="0" err="1">
                <a:latin typeface="Myriad Pro" panose="020B0503030403020204" pitchFamily="34" charset="0"/>
              </a:rPr>
              <a:t>única</a:t>
            </a:r>
            <a:r>
              <a:rPr lang="en-US" sz="2000" dirty="0">
                <a:latin typeface="Myriad Pro" panose="020B0503030403020204" pitchFamily="34" charset="0"/>
              </a:rPr>
              <a:t> </a:t>
            </a:r>
            <a:r>
              <a:rPr lang="en-US" sz="2000" dirty="0" err="1">
                <a:latin typeface="Myriad Pro" panose="020B0503030403020204" pitchFamily="34" charset="0"/>
              </a:rPr>
              <a:t>opción</a:t>
            </a:r>
            <a:r>
              <a:rPr lang="en-US" sz="2000" dirty="0">
                <a:latin typeface="Myriad Pro" panose="020B0503030403020204" pitchFamily="34" charset="0"/>
              </a:rPr>
              <a:t> de </a:t>
            </a:r>
            <a:r>
              <a:rPr lang="en-US" sz="2000" dirty="0" err="1">
                <a:latin typeface="Myriad Pro" panose="020B0503030403020204" pitchFamily="34" charset="0"/>
              </a:rPr>
              <a:t>protección</a:t>
            </a:r>
            <a:r>
              <a:rPr lang="en-US" sz="2000" dirty="0">
                <a:latin typeface="Myriad Pro" panose="020B0503030403020204" pitchFamily="34" charset="0"/>
              </a:rPr>
              <a:t> contra </a:t>
            </a:r>
            <a:r>
              <a:rPr lang="en-US" sz="2000" dirty="0" err="1">
                <a:latin typeface="Myriad Pro" panose="020B0503030403020204" pitchFamily="34" charset="0"/>
              </a:rPr>
              <a:t>caídas</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techos</a:t>
            </a:r>
            <a:r>
              <a:rPr lang="en-US" sz="2000" dirty="0">
                <a:latin typeface="Myriad Pro" panose="020B0503030403020204" pitchFamily="34" charset="0"/>
              </a:rPr>
              <a:t> que </a:t>
            </a:r>
            <a:r>
              <a:rPr lang="en-US" sz="2000" dirty="0" err="1">
                <a:latin typeface="Myriad Pro" panose="020B0503030403020204" pitchFamily="34" charset="0"/>
              </a:rPr>
              <a:t>superen</a:t>
            </a:r>
            <a:r>
              <a:rPr lang="en-US" sz="2000" dirty="0">
                <a:latin typeface="Myriad Pro" panose="020B0503030403020204" pitchFamily="34" charset="0"/>
              </a:rPr>
              <a:t> </a:t>
            </a:r>
            <a:r>
              <a:rPr lang="en-US" sz="2000" dirty="0" err="1">
                <a:latin typeface="Myriad Pro" panose="020B0503030403020204" pitchFamily="34" charset="0"/>
              </a:rPr>
              <a:t>los</a:t>
            </a:r>
            <a:r>
              <a:rPr lang="en-US" sz="2000" dirty="0">
                <a:latin typeface="Myriad Pro" panose="020B0503030403020204" pitchFamily="34" charset="0"/>
              </a:rPr>
              <a:t> 50 pies.</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Verdadero</a:t>
            </a:r>
          </a:p>
          <a:p>
            <a:pPr marL="457200" indent="-457200">
              <a:buAutoNum type="alphaUcPeriod"/>
            </a:pPr>
            <a:r>
              <a:rPr lang="en-US" sz="2000" dirty="0">
                <a:latin typeface="Myriad Pro" panose="020B0503030403020204" pitchFamily="34" charset="0"/>
              </a:rPr>
              <a:t>Falso</a:t>
            </a:r>
          </a:p>
        </p:txBody>
      </p:sp>
      <p:sp>
        <p:nvSpPr>
          <p:cNvPr id="8" name="TextBox 7">
            <a:extLst>
              <a:ext uri="{FF2B5EF4-FFF2-40B4-BE49-F238E27FC236}">
                <a16:creationId xmlns:a16="http://schemas.microsoft.com/office/drawing/2014/main" id="{A07266F4-0331-3452-2FBA-05F246C0B944}"/>
              </a:ext>
            </a:extLst>
          </p:cNvPr>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a:extLst>
              <a:ext uri="{FF2B5EF4-FFF2-40B4-BE49-F238E27FC236}">
                <a16:creationId xmlns:a16="http://schemas.microsoft.com/office/drawing/2014/main" id="{D1A8A2EA-3AF1-950C-63B2-37F286BA6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33747450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9187D-D276-F7B5-66F6-981F1A84B04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F89ED0A-DAD7-65F4-83A4-103EBDAC298E}"/>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C8E35A8-DE6E-EE1E-1184-43E57221FD45}"/>
              </a:ext>
            </a:extLst>
          </p:cNvPr>
          <p:cNvSpPr txBox="1">
            <a:spLocks/>
          </p:cNvSpPr>
          <p:nvPr/>
        </p:nvSpPr>
        <p:spPr>
          <a:xfrm>
            <a:off x="588723" y="239865"/>
            <a:ext cx="1104795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Protección</a:t>
            </a:r>
            <a:r>
              <a:rPr lang="en-US" sz="3200" dirty="0">
                <a:latin typeface="Myriad Pro" panose="020B0503030403020204"/>
              </a:rPr>
              <a:t> Contra </a:t>
            </a:r>
            <a:r>
              <a:rPr lang="en-US" sz="3200" dirty="0" err="1">
                <a:latin typeface="Myriad Pro" panose="020B0503030403020204"/>
              </a:rPr>
              <a:t>Caídas</a:t>
            </a:r>
            <a:r>
              <a:rPr lang="en-US" sz="3200" dirty="0">
                <a:latin typeface="Myriad Pro" panose="020B0503030403020204"/>
              </a:rPr>
              <a:t> Para </a:t>
            </a:r>
            <a:r>
              <a:rPr lang="en-US" sz="3200" dirty="0" err="1">
                <a:latin typeface="Myriad Pro" panose="020B0503030403020204"/>
              </a:rPr>
              <a:t>Techos</a:t>
            </a:r>
            <a:r>
              <a:rPr lang="en-US" sz="3200" dirty="0">
                <a:latin typeface="Myriad Pro" panose="020B0503030403020204"/>
              </a:rPr>
              <a:t> - </a:t>
            </a:r>
            <a:r>
              <a:rPr lang="en-US" sz="3200" dirty="0" err="1">
                <a:latin typeface="Myriad Pro" panose="020B0503030403020204"/>
              </a:rPr>
              <a:t>Cuestionario</a:t>
            </a:r>
            <a:endParaRPr lang="en-US" sz="3200" dirty="0">
              <a:latin typeface="Myriad Pro" panose="020B0503030403020204"/>
            </a:endParaRPr>
          </a:p>
        </p:txBody>
      </p:sp>
      <p:sp>
        <p:nvSpPr>
          <p:cNvPr id="3" name="TextBox 2">
            <a:extLst>
              <a:ext uri="{FF2B5EF4-FFF2-40B4-BE49-F238E27FC236}">
                <a16:creationId xmlns:a16="http://schemas.microsoft.com/office/drawing/2014/main" id="{20AB4FF3-A92D-DD1F-686E-89D65D788641}"/>
              </a:ext>
            </a:extLst>
          </p:cNvPr>
          <p:cNvSpPr txBox="1"/>
          <p:nvPr/>
        </p:nvSpPr>
        <p:spPr>
          <a:xfrm>
            <a:off x="460411" y="1308117"/>
            <a:ext cx="5635589" cy="2862322"/>
          </a:xfrm>
          <a:prstGeom prst="rect">
            <a:avLst/>
          </a:prstGeom>
          <a:noFill/>
        </p:spPr>
        <p:txBody>
          <a:bodyPr wrap="square" rtlCol="0">
            <a:spAutoFit/>
          </a:bodyPr>
          <a:lstStyle/>
          <a:p>
            <a:r>
              <a:rPr lang="en-US" sz="2000" b="1" i="1" dirty="0" err="1">
                <a:latin typeface="Myriad Pro" panose="020B0503030403020204" pitchFamily="34" charset="0"/>
              </a:rPr>
              <a:t>Pregunta</a:t>
            </a:r>
            <a:r>
              <a:rPr lang="en-US" sz="2000" b="1" i="1" dirty="0">
                <a:latin typeface="Myriad Pro" panose="020B0503030403020204" pitchFamily="34" charset="0"/>
              </a:rPr>
              <a:t> 7</a:t>
            </a:r>
          </a:p>
          <a:p>
            <a:endParaRPr lang="en-US" sz="2000" dirty="0">
              <a:latin typeface="Myriad Pro" panose="020B0503030403020204" pitchFamily="34" charset="0"/>
            </a:endParaRPr>
          </a:p>
          <a:p>
            <a:r>
              <a:rPr lang="en-US" sz="2000" dirty="0">
                <a:latin typeface="Myriad Pro" panose="020B0503030403020204" pitchFamily="34" charset="0"/>
              </a:rPr>
              <a:t>Las </a:t>
            </a:r>
            <a:r>
              <a:rPr lang="en-US" sz="2000" dirty="0" err="1">
                <a:latin typeface="Myriad Pro" panose="020B0503030403020204" pitchFamily="34" charset="0"/>
              </a:rPr>
              <a:t>líneas</a:t>
            </a:r>
            <a:r>
              <a:rPr lang="en-US" sz="2000" dirty="0">
                <a:latin typeface="Myriad Pro" panose="020B0503030403020204" pitchFamily="34" charset="0"/>
              </a:rPr>
              <a:t> de </a:t>
            </a:r>
            <a:r>
              <a:rPr lang="en-US" sz="2000" dirty="0" err="1">
                <a:latin typeface="Myriad Pro" panose="020B0503030403020204" pitchFamily="34" charset="0"/>
              </a:rPr>
              <a:t>advertencia</a:t>
            </a:r>
            <a:r>
              <a:rPr lang="en-US" sz="2000" dirty="0">
                <a:latin typeface="Myriad Pro" panose="020B0503030403020204" pitchFamily="34" charset="0"/>
              </a:rPr>
              <a:t> se </a:t>
            </a:r>
            <a:r>
              <a:rPr lang="en-US" sz="2000" dirty="0" err="1">
                <a:latin typeface="Myriad Pro" panose="020B0503030403020204" pitchFamily="34" charset="0"/>
              </a:rPr>
              <a:t>pueden</a:t>
            </a:r>
            <a:r>
              <a:rPr lang="en-US" sz="2000" dirty="0">
                <a:latin typeface="Myriad Pro" panose="020B0503030403020204" pitchFamily="34" charset="0"/>
              </a:rPr>
              <a:t> utilizer </a:t>
            </a:r>
            <a:r>
              <a:rPr lang="en-US" sz="2000" dirty="0" err="1">
                <a:latin typeface="Myriad Pro" panose="020B0503030403020204" pitchFamily="34" charset="0"/>
              </a:rPr>
              <a:t>como</a:t>
            </a:r>
            <a:r>
              <a:rPr lang="en-US" sz="2000" dirty="0">
                <a:latin typeface="Myriad Pro" panose="020B0503030403020204" pitchFamily="34" charset="0"/>
              </a:rPr>
              <a:t> </a:t>
            </a:r>
            <a:r>
              <a:rPr lang="en-US" sz="2000" dirty="0" err="1">
                <a:latin typeface="Myriad Pro" panose="020B0503030403020204" pitchFamily="34" charset="0"/>
              </a:rPr>
              <a:t>única</a:t>
            </a:r>
            <a:r>
              <a:rPr lang="en-US" sz="2000" dirty="0">
                <a:latin typeface="Myriad Pro" panose="020B0503030403020204" pitchFamily="34" charset="0"/>
              </a:rPr>
              <a:t> </a:t>
            </a:r>
            <a:r>
              <a:rPr lang="en-US" sz="2000" dirty="0" err="1">
                <a:latin typeface="Myriad Pro" panose="020B0503030403020204" pitchFamily="34" charset="0"/>
              </a:rPr>
              <a:t>opción</a:t>
            </a:r>
            <a:r>
              <a:rPr lang="en-US" sz="2000" dirty="0">
                <a:latin typeface="Myriad Pro" panose="020B0503030403020204" pitchFamily="34" charset="0"/>
              </a:rPr>
              <a:t> de </a:t>
            </a:r>
            <a:r>
              <a:rPr lang="en-US" sz="2000" dirty="0" err="1">
                <a:latin typeface="Myriad Pro" panose="020B0503030403020204" pitchFamily="34" charset="0"/>
              </a:rPr>
              <a:t>protección</a:t>
            </a:r>
            <a:r>
              <a:rPr lang="en-US" sz="2000" dirty="0">
                <a:latin typeface="Myriad Pro" panose="020B0503030403020204" pitchFamily="34" charset="0"/>
              </a:rPr>
              <a:t> contra </a:t>
            </a:r>
            <a:r>
              <a:rPr lang="en-US" sz="2000" dirty="0" err="1">
                <a:latin typeface="Myriad Pro" panose="020B0503030403020204" pitchFamily="34" charset="0"/>
              </a:rPr>
              <a:t>caídas</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techos</a:t>
            </a:r>
            <a:r>
              <a:rPr lang="en-US" sz="2000" dirty="0">
                <a:latin typeface="Myriad Pro" panose="020B0503030403020204" pitchFamily="34" charset="0"/>
              </a:rPr>
              <a:t> que </a:t>
            </a:r>
            <a:r>
              <a:rPr lang="en-US" sz="2000" dirty="0" err="1">
                <a:latin typeface="Myriad Pro" panose="020B0503030403020204" pitchFamily="34" charset="0"/>
              </a:rPr>
              <a:t>tengan</a:t>
            </a:r>
            <a:r>
              <a:rPr lang="en-US" sz="2000" dirty="0">
                <a:latin typeface="Myriad Pro" panose="020B0503030403020204" pitchFamily="34" charset="0"/>
              </a:rPr>
              <a:t> </a:t>
            </a:r>
            <a:r>
              <a:rPr lang="en-US" sz="2000" dirty="0" err="1">
                <a:latin typeface="Myriad Pro" panose="020B0503030403020204" pitchFamily="34" charset="0"/>
              </a:rPr>
              <a:t>una</a:t>
            </a:r>
            <a:r>
              <a:rPr lang="en-US" sz="2000" dirty="0">
                <a:latin typeface="Myriad Pro" panose="020B0503030403020204" pitchFamily="34" charset="0"/>
              </a:rPr>
              <a:t> </a:t>
            </a:r>
            <a:r>
              <a:rPr lang="en-US" sz="2000" dirty="0" err="1">
                <a:latin typeface="Myriad Pro" panose="020B0503030403020204" pitchFamily="34" charset="0"/>
              </a:rPr>
              <a:t>pendiente</a:t>
            </a:r>
            <a:r>
              <a:rPr lang="en-US" sz="2000" dirty="0">
                <a:latin typeface="Myriad Pro" panose="020B0503030403020204" pitchFamily="34" charset="0"/>
              </a:rPr>
              <a:t> superior a 2:12. </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Verdadero</a:t>
            </a:r>
          </a:p>
          <a:p>
            <a:pPr marL="457200" indent="-457200">
              <a:buAutoNum type="alphaUcPeriod"/>
            </a:pPr>
            <a:r>
              <a:rPr lang="en-US" sz="2000" dirty="0">
                <a:latin typeface="Myriad Pro" panose="020B0503030403020204" pitchFamily="34" charset="0"/>
              </a:rPr>
              <a:t>Falso</a:t>
            </a:r>
          </a:p>
        </p:txBody>
      </p:sp>
      <p:sp>
        <p:nvSpPr>
          <p:cNvPr id="6" name="TextBox 5">
            <a:extLst>
              <a:ext uri="{FF2B5EF4-FFF2-40B4-BE49-F238E27FC236}">
                <a16:creationId xmlns:a16="http://schemas.microsoft.com/office/drawing/2014/main" id="{B9292FAB-1774-6CB7-0BA2-7676AFDC7ADF}"/>
              </a:ext>
            </a:extLst>
          </p:cNvPr>
          <p:cNvSpPr txBox="1"/>
          <p:nvPr/>
        </p:nvSpPr>
        <p:spPr>
          <a:xfrm>
            <a:off x="6417992" y="1307737"/>
            <a:ext cx="5123263" cy="3170099"/>
          </a:xfrm>
          <a:prstGeom prst="rect">
            <a:avLst/>
          </a:prstGeom>
          <a:noFill/>
        </p:spPr>
        <p:txBody>
          <a:bodyPr wrap="square" rtlCol="0">
            <a:spAutoFit/>
          </a:bodyPr>
          <a:lstStyle/>
          <a:p>
            <a:r>
              <a:rPr lang="en-US" sz="2000" b="1" i="1" dirty="0" err="1">
                <a:latin typeface="Myriad Pro" panose="020B0503030403020204" pitchFamily="34" charset="0"/>
              </a:rPr>
              <a:t>Pregunta</a:t>
            </a:r>
            <a:r>
              <a:rPr lang="en-US" sz="2000" b="1" i="1" dirty="0">
                <a:latin typeface="Myriad Pro" panose="020B0503030403020204" pitchFamily="34" charset="0"/>
              </a:rPr>
              <a:t> 8</a:t>
            </a:r>
          </a:p>
          <a:p>
            <a:endParaRPr lang="en-US" sz="2000" dirty="0">
              <a:latin typeface="Myriad Pro" panose="020B0503030403020204" pitchFamily="34" charset="0"/>
            </a:endParaRPr>
          </a:p>
          <a:p>
            <a:r>
              <a:rPr lang="en-US" sz="2000" dirty="0">
                <a:latin typeface="Myriad Pro" panose="020B0503030403020204" pitchFamily="34" charset="0"/>
              </a:rPr>
              <a:t>En general, ¿a </a:t>
            </a:r>
            <a:r>
              <a:rPr lang="en-US" sz="2000" dirty="0" err="1">
                <a:latin typeface="Myriad Pro" panose="020B0503030403020204" pitchFamily="34" charset="0"/>
              </a:rPr>
              <a:t>cuántos</a:t>
            </a:r>
            <a:r>
              <a:rPr lang="en-US" sz="2000" dirty="0">
                <a:latin typeface="Myriad Pro" panose="020B0503030403020204" pitchFamily="34" charset="0"/>
              </a:rPr>
              <a:t> pies </a:t>
            </a:r>
            <a:r>
              <a:rPr lang="en-US" sz="2000" dirty="0" err="1">
                <a:latin typeface="Myriad Pro" panose="020B0503030403020204" pitchFamily="34" charset="0"/>
              </a:rPr>
              <a:t>desde</a:t>
            </a:r>
            <a:r>
              <a:rPr lang="en-US" sz="2000" dirty="0">
                <a:latin typeface="Myriad Pro" panose="020B0503030403020204" pitchFamily="34" charset="0"/>
              </a:rPr>
              <a:t> </a:t>
            </a:r>
            <a:r>
              <a:rPr lang="en-US" sz="2000" dirty="0" err="1">
                <a:latin typeface="Myriad Pro" panose="020B0503030403020204" pitchFamily="34" charset="0"/>
              </a:rPr>
              <a:t>el</a:t>
            </a:r>
            <a:r>
              <a:rPr lang="en-US" sz="2000" dirty="0">
                <a:latin typeface="Myriad Pro" panose="020B0503030403020204" pitchFamily="34" charset="0"/>
              </a:rPr>
              <a:t> </a:t>
            </a:r>
            <a:r>
              <a:rPr lang="en-US" sz="2000" dirty="0" err="1">
                <a:latin typeface="Myriad Pro" panose="020B0503030403020204" pitchFamily="34" charset="0"/>
              </a:rPr>
              <a:t>borde</a:t>
            </a:r>
            <a:r>
              <a:rPr lang="en-US" sz="2000" dirty="0">
                <a:latin typeface="Myriad Pro" panose="020B0503030403020204" pitchFamily="34" charset="0"/>
              </a:rPr>
              <a:t> se </a:t>
            </a:r>
            <a:r>
              <a:rPr lang="en-US" sz="2000" dirty="0" err="1">
                <a:latin typeface="Myriad Pro" panose="020B0503030403020204" pitchFamily="34" charset="0"/>
              </a:rPr>
              <a:t>deben</a:t>
            </a:r>
            <a:r>
              <a:rPr lang="en-US" sz="2000" dirty="0">
                <a:latin typeface="Myriad Pro" panose="020B0503030403020204" pitchFamily="34" charset="0"/>
              </a:rPr>
              <a:t> </a:t>
            </a:r>
            <a:r>
              <a:rPr lang="en-US" sz="2000" dirty="0" err="1">
                <a:latin typeface="Myriad Pro" panose="020B0503030403020204" pitchFamily="34" charset="0"/>
              </a:rPr>
              <a:t>instalar</a:t>
            </a:r>
            <a:r>
              <a:rPr lang="en-US" sz="2000" dirty="0">
                <a:latin typeface="Myriad Pro" panose="020B0503030403020204" pitchFamily="34" charset="0"/>
              </a:rPr>
              <a:t> las </a:t>
            </a:r>
            <a:r>
              <a:rPr lang="en-US" sz="2000" dirty="0" err="1">
                <a:latin typeface="Myriad Pro" panose="020B0503030403020204" pitchFamily="34" charset="0"/>
              </a:rPr>
              <a:t>líneas</a:t>
            </a:r>
            <a:r>
              <a:rPr lang="en-US" sz="2000" dirty="0">
                <a:latin typeface="Myriad Pro" panose="020B0503030403020204" pitchFamily="34" charset="0"/>
              </a:rPr>
              <a:t> de </a:t>
            </a:r>
            <a:r>
              <a:rPr lang="en-US" sz="2000" dirty="0" err="1">
                <a:latin typeface="Myriad Pro" panose="020B0503030403020204" pitchFamily="34" charset="0"/>
              </a:rPr>
              <a:t>advbertencia</a:t>
            </a:r>
            <a:r>
              <a:rPr lang="en-US" sz="2000" dirty="0">
                <a:latin typeface="Myriad Pro" panose="020B0503030403020204" pitchFamily="34" charset="0"/>
              </a:rPr>
              <a:t>? </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1</a:t>
            </a:r>
          </a:p>
          <a:p>
            <a:pPr marL="457200" indent="-457200">
              <a:buAutoNum type="alphaUcPeriod"/>
            </a:pPr>
            <a:r>
              <a:rPr lang="en-US" sz="2000" dirty="0">
                <a:latin typeface="Myriad Pro" panose="020B0503030403020204" pitchFamily="34" charset="0"/>
              </a:rPr>
              <a:t>2</a:t>
            </a:r>
          </a:p>
          <a:p>
            <a:pPr marL="457200" indent="-457200">
              <a:buAutoNum type="alphaUcPeriod"/>
            </a:pPr>
            <a:r>
              <a:rPr lang="en-US" sz="2000" dirty="0">
                <a:latin typeface="Myriad Pro" panose="020B0503030403020204" pitchFamily="34" charset="0"/>
              </a:rPr>
              <a:t>4</a:t>
            </a:r>
          </a:p>
          <a:p>
            <a:pPr marL="457200" indent="-457200">
              <a:buAutoNum type="alphaUcPeriod"/>
            </a:pPr>
            <a:r>
              <a:rPr lang="en-US" sz="2000" dirty="0">
                <a:latin typeface="Myriad Pro" panose="020B0503030403020204" pitchFamily="34" charset="0"/>
              </a:rPr>
              <a:t>6</a:t>
            </a:r>
          </a:p>
        </p:txBody>
      </p:sp>
      <p:sp>
        <p:nvSpPr>
          <p:cNvPr id="8" name="TextBox 7">
            <a:extLst>
              <a:ext uri="{FF2B5EF4-FFF2-40B4-BE49-F238E27FC236}">
                <a16:creationId xmlns:a16="http://schemas.microsoft.com/office/drawing/2014/main" id="{26DB2FC0-08C6-86D1-3FB5-7384C427000A}"/>
              </a:ext>
            </a:extLst>
          </p:cNvPr>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a:extLst>
              <a:ext uri="{FF2B5EF4-FFF2-40B4-BE49-F238E27FC236}">
                <a16:creationId xmlns:a16="http://schemas.microsoft.com/office/drawing/2014/main" id="{D6FEEA14-F340-39AB-BA54-BA5278468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3564908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1C6D9-A7AB-E0F2-4BC0-9DCEAE821BA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49E555D-CD65-98EB-5232-F5D8B8FBD794}"/>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EE1D53F-3769-BE84-7124-B5E2471C0FE4}"/>
              </a:ext>
            </a:extLst>
          </p:cNvPr>
          <p:cNvSpPr txBox="1">
            <a:spLocks/>
          </p:cNvSpPr>
          <p:nvPr/>
        </p:nvSpPr>
        <p:spPr>
          <a:xfrm>
            <a:off x="588723" y="239865"/>
            <a:ext cx="1104795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Protección</a:t>
            </a:r>
            <a:r>
              <a:rPr lang="en-US" sz="3200" dirty="0">
                <a:latin typeface="Myriad Pro" panose="020B0503030403020204"/>
              </a:rPr>
              <a:t> Contra </a:t>
            </a:r>
            <a:r>
              <a:rPr lang="en-US" sz="3200" dirty="0" err="1">
                <a:latin typeface="Myriad Pro" panose="020B0503030403020204"/>
              </a:rPr>
              <a:t>Caídas</a:t>
            </a:r>
            <a:r>
              <a:rPr lang="en-US" sz="3200" dirty="0">
                <a:latin typeface="Myriad Pro" panose="020B0503030403020204"/>
              </a:rPr>
              <a:t> Para </a:t>
            </a:r>
            <a:r>
              <a:rPr lang="en-US" sz="3200" dirty="0" err="1">
                <a:latin typeface="Myriad Pro" panose="020B0503030403020204"/>
              </a:rPr>
              <a:t>Techos</a:t>
            </a:r>
            <a:r>
              <a:rPr lang="en-US" sz="3200" dirty="0">
                <a:latin typeface="Myriad Pro" panose="020B0503030403020204"/>
              </a:rPr>
              <a:t> - </a:t>
            </a:r>
            <a:r>
              <a:rPr lang="en-US" sz="3200" dirty="0" err="1">
                <a:latin typeface="Myriad Pro" panose="020B0503030403020204"/>
              </a:rPr>
              <a:t>Cuestionario</a:t>
            </a:r>
            <a:endParaRPr lang="en-US" sz="3200" dirty="0">
              <a:latin typeface="Myriad Pro" panose="020B0503030403020204"/>
            </a:endParaRPr>
          </a:p>
        </p:txBody>
      </p:sp>
      <p:sp>
        <p:nvSpPr>
          <p:cNvPr id="3" name="TextBox 2">
            <a:extLst>
              <a:ext uri="{FF2B5EF4-FFF2-40B4-BE49-F238E27FC236}">
                <a16:creationId xmlns:a16="http://schemas.microsoft.com/office/drawing/2014/main" id="{53EAF0AB-D781-2944-9271-4236B3FDC324}"/>
              </a:ext>
            </a:extLst>
          </p:cNvPr>
          <p:cNvSpPr txBox="1"/>
          <p:nvPr/>
        </p:nvSpPr>
        <p:spPr>
          <a:xfrm>
            <a:off x="460411" y="1279669"/>
            <a:ext cx="5635589" cy="2246769"/>
          </a:xfrm>
          <a:prstGeom prst="rect">
            <a:avLst/>
          </a:prstGeom>
          <a:noFill/>
        </p:spPr>
        <p:txBody>
          <a:bodyPr wrap="square" rtlCol="0">
            <a:spAutoFit/>
          </a:bodyPr>
          <a:lstStyle/>
          <a:p>
            <a:r>
              <a:rPr lang="en-US" sz="2000" b="1" i="1" dirty="0" err="1">
                <a:latin typeface="Myriad Pro" panose="020B0503030403020204" pitchFamily="34" charset="0"/>
              </a:rPr>
              <a:t>Pregunta</a:t>
            </a:r>
            <a:r>
              <a:rPr lang="en-US" sz="2000" b="1" i="1" dirty="0">
                <a:latin typeface="Myriad Pro" panose="020B0503030403020204" pitchFamily="34" charset="0"/>
              </a:rPr>
              <a:t> 9</a:t>
            </a:r>
          </a:p>
          <a:p>
            <a:endParaRPr lang="en-US" sz="2000" dirty="0">
              <a:latin typeface="Myriad Pro" panose="020B0503030403020204" pitchFamily="34" charset="0"/>
            </a:endParaRPr>
          </a:p>
          <a:p>
            <a:r>
              <a:rPr lang="en-US" sz="2000" dirty="0">
                <a:latin typeface="Myriad Pro" panose="020B0503030403020204" pitchFamily="34" charset="0"/>
              </a:rPr>
              <a:t>El </a:t>
            </a:r>
            <a:r>
              <a:rPr lang="en-US" sz="2000" dirty="0" err="1">
                <a:latin typeface="Myriad Pro" panose="020B0503030403020204" pitchFamily="34" charset="0"/>
              </a:rPr>
              <a:t>empleador</a:t>
            </a:r>
            <a:r>
              <a:rPr lang="en-US" sz="2000" dirty="0">
                <a:latin typeface="Myriad Pro" panose="020B0503030403020204" pitchFamily="34" charset="0"/>
              </a:rPr>
              <a:t> </a:t>
            </a:r>
            <a:r>
              <a:rPr lang="en-US" sz="2000" dirty="0" err="1">
                <a:latin typeface="Myriad Pro" panose="020B0503030403020204" pitchFamily="34" charset="0"/>
              </a:rPr>
              <a:t>debe</a:t>
            </a:r>
            <a:r>
              <a:rPr lang="en-US" sz="2000" dirty="0">
                <a:latin typeface="Myriad Pro" panose="020B0503030403020204" pitchFamily="34" charset="0"/>
              </a:rPr>
              <a:t> </a:t>
            </a:r>
            <a:r>
              <a:rPr lang="en-US" sz="2000" dirty="0" err="1">
                <a:latin typeface="Myriad Pro" panose="020B0503030403020204" pitchFamily="34" charset="0"/>
              </a:rPr>
              <a:t>tener</a:t>
            </a:r>
            <a:r>
              <a:rPr lang="en-US" sz="2000" dirty="0">
                <a:latin typeface="Myriad Pro" panose="020B0503030403020204" pitchFamily="34" charset="0"/>
              </a:rPr>
              <a:t> un </a:t>
            </a:r>
            <a:r>
              <a:rPr lang="en-US" sz="2000" dirty="0" err="1">
                <a:latin typeface="Myriad Pro" panose="020B0503030403020204" pitchFamily="34" charset="0"/>
              </a:rPr>
              <a:t>registro</a:t>
            </a:r>
            <a:r>
              <a:rPr lang="en-US" sz="2000" dirty="0">
                <a:latin typeface="Myriad Pro" panose="020B0503030403020204" pitchFamily="34" charset="0"/>
              </a:rPr>
              <a:t> de </a:t>
            </a:r>
            <a:r>
              <a:rPr lang="en-US" sz="2000" dirty="0" err="1">
                <a:latin typeface="Myriad Pro" panose="020B0503030403020204" pitchFamily="34" charset="0"/>
              </a:rPr>
              <a:t>certificación</a:t>
            </a:r>
            <a:r>
              <a:rPr lang="en-US" sz="2000" dirty="0">
                <a:latin typeface="Myriad Pro" panose="020B0503030403020204" pitchFamily="34" charset="0"/>
              </a:rPr>
              <a:t> </a:t>
            </a:r>
            <a:r>
              <a:rPr lang="en-US" sz="2000" dirty="0" err="1">
                <a:latin typeface="Myriad Pro" panose="020B0503030403020204" pitchFamily="34" charset="0"/>
              </a:rPr>
              <a:t>por</a:t>
            </a:r>
            <a:r>
              <a:rPr lang="en-US" sz="2000" dirty="0">
                <a:latin typeface="Myriad Pro" panose="020B0503030403020204" pitchFamily="34" charset="0"/>
              </a:rPr>
              <a:t> </a:t>
            </a:r>
            <a:r>
              <a:rPr lang="en-US" sz="2000" dirty="0" err="1">
                <a:latin typeface="Myriad Pro" panose="020B0503030403020204" pitchFamily="34" charset="0"/>
              </a:rPr>
              <a:t>escrito</a:t>
            </a:r>
            <a:r>
              <a:rPr lang="en-US" sz="2000" dirty="0">
                <a:latin typeface="Myriad Pro" panose="020B0503030403020204" pitchFamily="34" charset="0"/>
              </a:rPr>
              <a:t> de la </a:t>
            </a:r>
            <a:r>
              <a:rPr lang="en-US" sz="2000" dirty="0" err="1">
                <a:latin typeface="Myriad Pro" panose="020B0503030403020204" pitchFamily="34" charset="0"/>
              </a:rPr>
              <a:t>capacitación</a:t>
            </a:r>
            <a:r>
              <a:rPr lang="en-US" sz="2000" dirty="0">
                <a:latin typeface="Myriad Pro" panose="020B0503030403020204" pitchFamily="34" charset="0"/>
              </a:rPr>
              <a:t>. </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Verdadero</a:t>
            </a:r>
          </a:p>
          <a:p>
            <a:pPr marL="457200" indent="-457200">
              <a:buAutoNum type="alphaUcPeriod"/>
            </a:pPr>
            <a:r>
              <a:rPr lang="en-US" sz="2000" dirty="0">
                <a:latin typeface="Myriad Pro" panose="020B0503030403020204" pitchFamily="34" charset="0"/>
              </a:rPr>
              <a:t>Falso</a:t>
            </a:r>
          </a:p>
        </p:txBody>
      </p:sp>
      <p:sp>
        <p:nvSpPr>
          <p:cNvPr id="6" name="TextBox 5">
            <a:extLst>
              <a:ext uri="{FF2B5EF4-FFF2-40B4-BE49-F238E27FC236}">
                <a16:creationId xmlns:a16="http://schemas.microsoft.com/office/drawing/2014/main" id="{1AE5EF5C-1E3A-D2A2-C004-95578A83D228}"/>
              </a:ext>
            </a:extLst>
          </p:cNvPr>
          <p:cNvSpPr txBox="1"/>
          <p:nvPr/>
        </p:nvSpPr>
        <p:spPr>
          <a:xfrm>
            <a:off x="6417992" y="1195003"/>
            <a:ext cx="5489756" cy="4708981"/>
          </a:xfrm>
          <a:prstGeom prst="rect">
            <a:avLst/>
          </a:prstGeom>
          <a:noFill/>
        </p:spPr>
        <p:txBody>
          <a:bodyPr wrap="square" rtlCol="0">
            <a:spAutoFit/>
          </a:bodyPr>
          <a:lstStyle/>
          <a:p>
            <a:r>
              <a:rPr lang="en-US" sz="2000" b="1" i="1" dirty="0" err="1">
                <a:latin typeface="Myriad Pro" panose="020B0503030403020204" pitchFamily="34" charset="0"/>
              </a:rPr>
              <a:t>Pregunta</a:t>
            </a:r>
            <a:r>
              <a:rPr lang="en-US" sz="2000" b="1" i="1" dirty="0">
                <a:latin typeface="Myriad Pro" panose="020B0503030403020204" pitchFamily="34" charset="0"/>
              </a:rPr>
              <a:t> 10</a:t>
            </a:r>
          </a:p>
          <a:p>
            <a:endParaRPr lang="en-US" sz="2000" dirty="0">
              <a:latin typeface="Myriad Pro" panose="020B0503030403020204" pitchFamily="34" charset="0"/>
            </a:endParaRPr>
          </a:p>
          <a:p>
            <a:r>
              <a:rPr lang="en-US" sz="2000" dirty="0">
                <a:latin typeface="Myriad Pro" panose="020B0503030403020204" pitchFamily="34" charset="0"/>
              </a:rPr>
              <a:t>¿En </a:t>
            </a:r>
            <a:r>
              <a:rPr lang="en-US" sz="2000" dirty="0" err="1">
                <a:latin typeface="Myriad Pro" panose="020B0503030403020204" pitchFamily="34" charset="0"/>
              </a:rPr>
              <a:t>qué</a:t>
            </a:r>
            <a:r>
              <a:rPr lang="en-US" sz="2000" dirty="0">
                <a:latin typeface="Myriad Pro" panose="020B0503030403020204" pitchFamily="34" charset="0"/>
              </a:rPr>
              <a:t> </a:t>
            </a:r>
            <a:r>
              <a:rPr lang="en-US" sz="2000" dirty="0" err="1">
                <a:latin typeface="Myriad Pro" panose="020B0503030403020204" pitchFamily="34" charset="0"/>
              </a:rPr>
              <a:t>casos</a:t>
            </a:r>
            <a:r>
              <a:rPr lang="en-US" sz="2000" dirty="0">
                <a:latin typeface="Myriad Pro" panose="020B0503030403020204" pitchFamily="34" charset="0"/>
              </a:rPr>
              <a:t> es </a:t>
            </a:r>
            <a:r>
              <a:rPr lang="en-US" sz="2000" dirty="0" err="1">
                <a:latin typeface="Myriad Pro" panose="020B0503030403020204" pitchFamily="34" charset="0"/>
              </a:rPr>
              <a:t>necesario</a:t>
            </a:r>
            <a:r>
              <a:rPr lang="en-US" sz="2000" dirty="0">
                <a:latin typeface="Myriad Pro" panose="020B0503030403020204" pitchFamily="34" charset="0"/>
              </a:rPr>
              <a:t> Volver a </a:t>
            </a:r>
            <a:r>
              <a:rPr lang="en-US" sz="2000" dirty="0" err="1">
                <a:latin typeface="Myriad Pro" panose="020B0503030403020204" pitchFamily="34" charset="0"/>
              </a:rPr>
              <a:t>capacitarse</a:t>
            </a:r>
            <a:r>
              <a:rPr lang="en-US" sz="2000" dirty="0">
                <a:latin typeface="Myriad Pro" panose="020B0503030403020204" pitchFamily="34" charset="0"/>
              </a:rPr>
              <a:t>? </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Cuando </a:t>
            </a:r>
            <a:r>
              <a:rPr lang="en-US" sz="2000" dirty="0" err="1">
                <a:latin typeface="Myriad Pro" panose="020B0503030403020204" pitchFamily="34" charset="0"/>
              </a:rPr>
              <a:t>los</a:t>
            </a:r>
            <a:r>
              <a:rPr lang="en-US" sz="2000" dirty="0">
                <a:latin typeface="Myriad Pro" panose="020B0503030403020204" pitchFamily="34" charset="0"/>
              </a:rPr>
              <a:t> </a:t>
            </a:r>
            <a:r>
              <a:rPr lang="en-US" sz="2000" dirty="0" err="1">
                <a:latin typeface="Myriad Pro" panose="020B0503030403020204" pitchFamily="34" charset="0"/>
              </a:rPr>
              <a:t>cambios</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el</a:t>
            </a:r>
            <a:r>
              <a:rPr lang="en-US" sz="2000" dirty="0">
                <a:latin typeface="Myriad Pro" panose="020B0503030403020204" pitchFamily="34" charset="0"/>
              </a:rPr>
              <a:t> </a:t>
            </a:r>
            <a:r>
              <a:rPr lang="en-US" sz="2000" dirty="0" err="1">
                <a:latin typeface="Myriad Pro" panose="020B0503030403020204" pitchFamily="34" charset="0"/>
              </a:rPr>
              <a:t>lugar</a:t>
            </a:r>
            <a:r>
              <a:rPr lang="en-US" sz="2000" dirty="0">
                <a:latin typeface="Myriad Pro" panose="020B0503030403020204" pitchFamily="34" charset="0"/>
              </a:rPr>
              <a:t> de </a:t>
            </a:r>
            <a:r>
              <a:rPr lang="en-US" sz="2000" dirty="0" err="1">
                <a:latin typeface="Myriad Pro" panose="020B0503030403020204" pitchFamily="34" charset="0"/>
              </a:rPr>
              <a:t>trabajo</a:t>
            </a:r>
            <a:r>
              <a:rPr lang="en-US" sz="2000" dirty="0">
                <a:latin typeface="Myriad Pro" panose="020B0503030403020204" pitchFamily="34" charset="0"/>
              </a:rPr>
              <a:t> </a:t>
            </a:r>
            <a:r>
              <a:rPr lang="en-US" sz="2000" dirty="0" err="1">
                <a:latin typeface="Myriad Pro" panose="020B0503030403020204" pitchFamily="34" charset="0"/>
              </a:rPr>
              <a:t>hicieron</a:t>
            </a:r>
            <a:r>
              <a:rPr lang="en-US" sz="2000" dirty="0">
                <a:latin typeface="Myriad Pro" panose="020B0503030403020204" pitchFamily="34" charset="0"/>
              </a:rPr>
              <a:t> que la </a:t>
            </a:r>
            <a:r>
              <a:rPr lang="en-US" sz="2000" dirty="0" err="1">
                <a:latin typeface="Myriad Pro" panose="020B0503030403020204" pitchFamily="34" charset="0"/>
              </a:rPr>
              <a:t>capacitación</a:t>
            </a:r>
            <a:r>
              <a:rPr lang="en-US" sz="2000" dirty="0">
                <a:latin typeface="Myriad Pro" panose="020B0503030403020204" pitchFamily="34" charset="0"/>
              </a:rPr>
              <a:t> anterior </a:t>
            </a:r>
            <a:r>
              <a:rPr lang="en-US" sz="2000" dirty="0" err="1">
                <a:latin typeface="Myriad Pro" panose="020B0503030403020204" pitchFamily="34" charset="0"/>
              </a:rPr>
              <a:t>quede</a:t>
            </a:r>
            <a:r>
              <a:rPr lang="en-US" sz="2000" dirty="0">
                <a:latin typeface="Myriad Pro" panose="020B0503030403020204" pitchFamily="34" charset="0"/>
              </a:rPr>
              <a:t> obsoleta</a:t>
            </a:r>
          </a:p>
          <a:p>
            <a:pPr marL="457200" indent="-457200">
              <a:buFontTx/>
              <a:buAutoNum type="alphaUcPeriod"/>
            </a:pPr>
            <a:r>
              <a:rPr lang="en-US" sz="2000" dirty="0">
                <a:latin typeface="Myriad Pro" panose="020B0503030403020204" pitchFamily="34" charset="0"/>
              </a:rPr>
              <a:t>Cuando </a:t>
            </a:r>
            <a:r>
              <a:rPr lang="en-US" sz="2000" dirty="0" err="1">
                <a:latin typeface="Myriad Pro" panose="020B0503030403020204" pitchFamily="34" charset="0"/>
              </a:rPr>
              <a:t>los</a:t>
            </a:r>
            <a:r>
              <a:rPr lang="en-US" sz="2000" dirty="0">
                <a:latin typeface="Myriad Pro" panose="020B0503030403020204" pitchFamily="34" charset="0"/>
              </a:rPr>
              <a:t> </a:t>
            </a:r>
            <a:r>
              <a:rPr lang="en-US" sz="2000" dirty="0" err="1">
                <a:latin typeface="Myriad Pro" panose="020B0503030403020204" pitchFamily="34" charset="0"/>
              </a:rPr>
              <a:t>cambios</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los</a:t>
            </a:r>
            <a:r>
              <a:rPr lang="en-US" sz="2000" dirty="0">
                <a:latin typeface="Myriad Pro" panose="020B0503030403020204" pitchFamily="34" charset="0"/>
              </a:rPr>
              <a:t> </a:t>
            </a:r>
            <a:r>
              <a:rPr lang="en-US" sz="2000" dirty="0" err="1">
                <a:latin typeface="Myriad Pro" panose="020B0503030403020204" pitchFamily="34" charset="0"/>
              </a:rPr>
              <a:t>sistemos</a:t>
            </a:r>
            <a:r>
              <a:rPr lang="en-US" sz="2000" dirty="0">
                <a:latin typeface="Myriad Pro" panose="020B0503030403020204" pitchFamily="34" charset="0"/>
              </a:rPr>
              <a:t> de </a:t>
            </a:r>
            <a:r>
              <a:rPr lang="en-US" sz="2000" dirty="0" err="1">
                <a:latin typeface="Myriad Pro" panose="020B0503030403020204" pitchFamily="34" charset="0"/>
              </a:rPr>
              <a:t>protección</a:t>
            </a:r>
            <a:r>
              <a:rPr lang="en-US" sz="2000" dirty="0">
                <a:latin typeface="Myriad Pro" panose="020B0503030403020204" pitchFamily="34" charset="0"/>
              </a:rPr>
              <a:t> contra </a:t>
            </a:r>
            <a:r>
              <a:rPr lang="en-US" sz="2000" dirty="0" err="1">
                <a:latin typeface="Myriad Pro" panose="020B0503030403020204" pitchFamily="34" charset="0"/>
              </a:rPr>
              <a:t>caídas</a:t>
            </a:r>
            <a:r>
              <a:rPr lang="en-US" sz="2000" dirty="0">
                <a:latin typeface="Myriad Pro" panose="020B0503030403020204" pitchFamily="34" charset="0"/>
              </a:rPr>
              <a:t> </a:t>
            </a:r>
            <a:r>
              <a:rPr lang="en-US" sz="2000" dirty="0" err="1">
                <a:latin typeface="Myriad Pro" panose="020B0503030403020204" pitchFamily="34" charset="0"/>
              </a:rPr>
              <a:t>hicieron</a:t>
            </a:r>
            <a:r>
              <a:rPr lang="en-US" sz="2000" dirty="0">
                <a:latin typeface="Myriad Pro" panose="020B0503030403020204" pitchFamily="34" charset="0"/>
              </a:rPr>
              <a:t> que la  </a:t>
            </a:r>
            <a:r>
              <a:rPr lang="en-US" sz="2000" dirty="0" err="1">
                <a:latin typeface="Myriad Pro" panose="020B0503030403020204" pitchFamily="34" charset="0"/>
              </a:rPr>
              <a:t>capacitación</a:t>
            </a:r>
            <a:r>
              <a:rPr lang="en-US" sz="2000" dirty="0">
                <a:latin typeface="Myriad Pro" panose="020B0503030403020204" pitchFamily="34" charset="0"/>
              </a:rPr>
              <a:t> anterior </a:t>
            </a:r>
            <a:r>
              <a:rPr lang="en-US" sz="2000" dirty="0" err="1">
                <a:latin typeface="Myriad Pro" panose="020B0503030403020204" pitchFamily="34" charset="0"/>
              </a:rPr>
              <a:t>quede</a:t>
            </a:r>
            <a:r>
              <a:rPr lang="en-US" sz="2000" dirty="0">
                <a:latin typeface="Myriad Pro" panose="020B0503030403020204" pitchFamily="34" charset="0"/>
              </a:rPr>
              <a:t> obsoleta</a:t>
            </a:r>
          </a:p>
          <a:p>
            <a:pPr marL="457200" indent="-457200">
              <a:buAutoNum type="alphaUcPeriod"/>
            </a:pPr>
            <a:r>
              <a:rPr lang="en-US" sz="2000" dirty="0">
                <a:latin typeface="Myriad Pro" panose="020B0503030403020204" pitchFamily="34" charset="0"/>
              </a:rPr>
              <a:t>Cuando es </a:t>
            </a:r>
            <a:r>
              <a:rPr lang="en-US" sz="2000" dirty="0" err="1">
                <a:latin typeface="Myriad Pro" panose="020B0503030403020204" pitchFamily="34" charset="0"/>
              </a:rPr>
              <a:t>evidente</a:t>
            </a:r>
            <a:r>
              <a:rPr lang="en-US" sz="2000" dirty="0">
                <a:latin typeface="Myriad Pro" panose="020B0503030403020204" pitchFamily="34" charset="0"/>
              </a:rPr>
              <a:t> que </a:t>
            </a:r>
            <a:r>
              <a:rPr lang="en-US" sz="2000" dirty="0" err="1">
                <a:latin typeface="Myriad Pro" panose="020B0503030403020204" pitchFamily="34" charset="0"/>
              </a:rPr>
              <a:t>el</a:t>
            </a:r>
            <a:r>
              <a:rPr lang="en-US" sz="2000" dirty="0">
                <a:latin typeface="Myriad Pro" panose="020B0503030403020204" pitchFamily="34" charset="0"/>
              </a:rPr>
              <a:t> </a:t>
            </a:r>
            <a:r>
              <a:rPr lang="en-US" sz="2000" dirty="0" err="1">
                <a:latin typeface="Myriad Pro" panose="020B0503030403020204" pitchFamily="34" charset="0"/>
              </a:rPr>
              <a:t>empleado</a:t>
            </a:r>
            <a:r>
              <a:rPr lang="en-US" sz="2000" dirty="0">
                <a:latin typeface="Myriad Pro" panose="020B0503030403020204" pitchFamily="34" charset="0"/>
              </a:rPr>
              <a:t> no ha </a:t>
            </a:r>
            <a:r>
              <a:rPr lang="en-US" sz="2000" dirty="0" err="1">
                <a:latin typeface="Myriad Pro" panose="020B0503030403020204" pitchFamily="34" charset="0"/>
              </a:rPr>
              <a:t>retenido</a:t>
            </a:r>
            <a:r>
              <a:rPr lang="en-US" sz="2000" dirty="0">
                <a:latin typeface="Myriad Pro" panose="020B0503030403020204" pitchFamily="34" charset="0"/>
              </a:rPr>
              <a:t> las </a:t>
            </a:r>
            <a:r>
              <a:rPr lang="en-US" sz="2000" dirty="0" err="1">
                <a:latin typeface="Myriad Pro" panose="020B0503030403020204" pitchFamily="34" charset="0"/>
              </a:rPr>
              <a:t>habilidades</a:t>
            </a:r>
            <a:r>
              <a:rPr lang="en-US" sz="2000" dirty="0">
                <a:latin typeface="Myriad Pro" panose="020B0503030403020204" pitchFamily="34" charset="0"/>
              </a:rPr>
              <a:t> y </a:t>
            </a:r>
            <a:r>
              <a:rPr lang="en-US" sz="2000" dirty="0" err="1">
                <a:latin typeface="Myriad Pro" panose="020B0503030403020204" pitchFamily="34" charset="0"/>
              </a:rPr>
              <a:t>los</a:t>
            </a:r>
            <a:r>
              <a:rPr lang="en-US" sz="2000" dirty="0">
                <a:latin typeface="Myriad Pro" panose="020B0503030403020204" pitchFamily="34" charset="0"/>
              </a:rPr>
              <a:t> </a:t>
            </a:r>
            <a:r>
              <a:rPr lang="en-US" sz="2000" dirty="0" err="1">
                <a:latin typeface="Myriad Pro" panose="020B0503030403020204" pitchFamily="34" charset="0"/>
              </a:rPr>
              <a:t>conocimientos</a:t>
            </a:r>
            <a:r>
              <a:rPr lang="en-US" sz="2000" dirty="0">
                <a:latin typeface="Myriad Pro" panose="020B0503030403020204" pitchFamily="34" charset="0"/>
              </a:rPr>
              <a:t> </a:t>
            </a:r>
            <a:r>
              <a:rPr lang="en-US" sz="2000" dirty="0" err="1">
                <a:latin typeface="Myriad Pro" panose="020B0503030403020204" pitchFamily="34" charset="0"/>
              </a:rPr>
              <a:t>necesarios</a:t>
            </a:r>
            <a:endParaRPr lang="en-US" sz="2000" dirty="0">
              <a:latin typeface="Myriad Pro" panose="020B0503030403020204" pitchFamily="34" charset="0"/>
            </a:endParaRPr>
          </a:p>
          <a:p>
            <a:pPr marL="457200" indent="-457200">
              <a:buAutoNum type="alphaUcPeriod"/>
            </a:pPr>
            <a:r>
              <a:rPr lang="en-US" sz="2000" dirty="0" err="1">
                <a:latin typeface="Myriad Pro" panose="020B0503030403020204" pitchFamily="34" charset="0"/>
              </a:rPr>
              <a:t>Todas</a:t>
            </a:r>
            <a:r>
              <a:rPr lang="en-US" sz="2000" dirty="0">
                <a:latin typeface="Myriad Pro" panose="020B0503030403020204" pitchFamily="34" charset="0"/>
              </a:rPr>
              <a:t> las </a:t>
            </a:r>
            <a:r>
              <a:rPr lang="en-US" sz="2000" dirty="0" err="1">
                <a:latin typeface="Myriad Pro" panose="020B0503030403020204" pitchFamily="34" charset="0"/>
              </a:rPr>
              <a:t>anteriores</a:t>
            </a:r>
            <a:endParaRPr lang="en-US" sz="2000" dirty="0">
              <a:latin typeface="Myriad Pro" panose="020B0503030403020204" pitchFamily="34" charset="0"/>
            </a:endParaRPr>
          </a:p>
        </p:txBody>
      </p:sp>
      <p:sp>
        <p:nvSpPr>
          <p:cNvPr id="8" name="TextBox 7">
            <a:extLst>
              <a:ext uri="{FF2B5EF4-FFF2-40B4-BE49-F238E27FC236}">
                <a16:creationId xmlns:a16="http://schemas.microsoft.com/office/drawing/2014/main" id="{33A378AB-665F-C56B-B2DB-A10092DCBEB2}"/>
              </a:ext>
            </a:extLst>
          </p:cNvPr>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a:extLst>
              <a:ext uri="{FF2B5EF4-FFF2-40B4-BE49-F238E27FC236}">
                <a16:creationId xmlns:a16="http://schemas.microsoft.com/office/drawing/2014/main" id="{3BA81EFC-F490-FB33-4CA0-755CDC3D2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14830235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F06AA-9181-FF6E-FA35-0853BBE2AC5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C6A0E00-3796-6076-CDA1-703B272270CF}"/>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5C24FC8-F62F-2F93-C3B8-2D7019B79D9F}"/>
              </a:ext>
            </a:extLst>
          </p:cNvPr>
          <p:cNvSpPr txBox="1">
            <a:spLocks/>
          </p:cNvSpPr>
          <p:nvPr/>
        </p:nvSpPr>
        <p:spPr>
          <a:xfrm>
            <a:off x="588723" y="239865"/>
            <a:ext cx="1104795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Protección</a:t>
            </a:r>
            <a:r>
              <a:rPr lang="en-US" sz="3200" dirty="0">
                <a:latin typeface="Myriad Pro" panose="020B0503030403020204"/>
              </a:rPr>
              <a:t> Contra </a:t>
            </a:r>
            <a:r>
              <a:rPr lang="en-US" sz="3200" dirty="0" err="1">
                <a:latin typeface="Myriad Pro" panose="020B0503030403020204"/>
              </a:rPr>
              <a:t>Caídas</a:t>
            </a:r>
            <a:r>
              <a:rPr lang="en-US" sz="3200" dirty="0">
                <a:latin typeface="Myriad Pro" panose="020B0503030403020204"/>
              </a:rPr>
              <a:t> Para </a:t>
            </a:r>
            <a:r>
              <a:rPr lang="en-US" sz="3200" dirty="0" err="1">
                <a:latin typeface="Myriad Pro" panose="020B0503030403020204"/>
              </a:rPr>
              <a:t>Techos</a:t>
            </a:r>
            <a:r>
              <a:rPr lang="en-US" sz="3200" dirty="0">
                <a:latin typeface="Myriad Pro" panose="020B0503030403020204"/>
              </a:rPr>
              <a:t> - </a:t>
            </a:r>
            <a:r>
              <a:rPr lang="en-US" sz="3200" dirty="0" err="1">
                <a:latin typeface="Myriad Pro" panose="020B0503030403020204"/>
              </a:rPr>
              <a:t>Cuestionario</a:t>
            </a:r>
            <a:endParaRPr lang="en-US" sz="3200" dirty="0">
              <a:latin typeface="Myriad Pro" panose="020B0503030403020204"/>
            </a:endParaRPr>
          </a:p>
        </p:txBody>
      </p:sp>
      <p:sp>
        <p:nvSpPr>
          <p:cNvPr id="3" name="TextBox 2">
            <a:extLst>
              <a:ext uri="{FF2B5EF4-FFF2-40B4-BE49-F238E27FC236}">
                <a16:creationId xmlns:a16="http://schemas.microsoft.com/office/drawing/2014/main" id="{E8F191AE-5BCF-62E3-0450-665FD67C77D9}"/>
              </a:ext>
            </a:extLst>
          </p:cNvPr>
          <p:cNvSpPr txBox="1"/>
          <p:nvPr/>
        </p:nvSpPr>
        <p:spPr>
          <a:xfrm>
            <a:off x="460411" y="1279669"/>
            <a:ext cx="5635589" cy="2246769"/>
          </a:xfrm>
          <a:prstGeom prst="rect">
            <a:avLst/>
          </a:prstGeom>
          <a:noFill/>
        </p:spPr>
        <p:txBody>
          <a:bodyPr wrap="square" rtlCol="0">
            <a:spAutoFit/>
          </a:bodyPr>
          <a:lstStyle/>
          <a:p>
            <a:r>
              <a:rPr lang="en-US" sz="2000" b="1" i="1" dirty="0" err="1">
                <a:latin typeface="Myriad Pro" panose="020B0503030403020204" pitchFamily="34" charset="0"/>
              </a:rPr>
              <a:t>Pregunta</a:t>
            </a:r>
            <a:r>
              <a:rPr lang="en-US" sz="2000" b="1" i="1" dirty="0">
                <a:latin typeface="Myriad Pro" panose="020B0503030403020204" pitchFamily="34" charset="0"/>
              </a:rPr>
              <a:t> 11</a:t>
            </a:r>
          </a:p>
          <a:p>
            <a:endParaRPr lang="en-US" sz="2000" dirty="0">
              <a:latin typeface="Myriad Pro" panose="020B0503030403020204" pitchFamily="34" charset="0"/>
            </a:endParaRPr>
          </a:p>
          <a:p>
            <a:r>
              <a:rPr lang="en-US" sz="2000" dirty="0">
                <a:latin typeface="Myriad Pro" panose="020B0503030403020204" pitchFamily="34" charset="0"/>
              </a:rPr>
              <a:t>Las </a:t>
            </a:r>
            <a:r>
              <a:rPr lang="en-US" sz="2000" dirty="0" err="1">
                <a:latin typeface="Myriad Pro" panose="020B0503030403020204" pitchFamily="34" charset="0"/>
              </a:rPr>
              <a:t>claraboyas</a:t>
            </a:r>
            <a:r>
              <a:rPr lang="en-US" sz="2000" dirty="0">
                <a:latin typeface="Myriad Pro" panose="020B0503030403020204" pitchFamily="34" charset="0"/>
              </a:rPr>
              <a:t> son </a:t>
            </a:r>
            <a:r>
              <a:rPr lang="en-US" sz="2000" dirty="0" err="1">
                <a:latin typeface="Myriad Pro" panose="020B0503030403020204" pitchFamily="34" charset="0"/>
              </a:rPr>
              <a:t>los</a:t>
            </a:r>
            <a:r>
              <a:rPr lang="en-US" sz="2000" dirty="0">
                <a:latin typeface="Myriad Pro" panose="020B0503030403020204" pitchFamily="34" charset="0"/>
              </a:rPr>
              <a:t> </a:t>
            </a:r>
            <a:r>
              <a:rPr lang="en-US" sz="2000" dirty="0" err="1">
                <a:latin typeface="Myriad Pro" panose="020B0503030403020204" pitchFamily="34" charset="0"/>
              </a:rPr>
              <a:t>únicos</a:t>
            </a:r>
            <a:r>
              <a:rPr lang="en-US" sz="2000" dirty="0">
                <a:latin typeface="Myriad Pro" panose="020B0503030403020204" pitchFamily="34" charset="0"/>
              </a:rPr>
              <a:t> </a:t>
            </a:r>
            <a:r>
              <a:rPr lang="en-US" sz="2000" dirty="0" err="1">
                <a:latin typeface="Myriad Pro" panose="020B0503030403020204" pitchFamily="34" charset="0"/>
              </a:rPr>
              <a:t>tipos</a:t>
            </a:r>
            <a:r>
              <a:rPr lang="en-US" sz="2000" dirty="0">
                <a:latin typeface="Myriad Pro" panose="020B0503030403020204" pitchFamily="34" charset="0"/>
              </a:rPr>
              <a:t> de </a:t>
            </a:r>
            <a:r>
              <a:rPr lang="en-US" sz="2000" dirty="0" err="1">
                <a:latin typeface="Myriad Pro" panose="020B0503030403020204" pitchFamily="34" charset="0"/>
              </a:rPr>
              <a:t>orificios</a:t>
            </a:r>
            <a:r>
              <a:rPr lang="en-US" sz="2000" dirty="0">
                <a:latin typeface="Myriad Pro" panose="020B0503030403020204" pitchFamily="34" charset="0"/>
              </a:rPr>
              <a:t> que </a:t>
            </a:r>
            <a:r>
              <a:rPr lang="en-US" sz="2000" dirty="0" err="1">
                <a:latin typeface="Myriad Pro" panose="020B0503030403020204" pitchFamily="34" charset="0"/>
              </a:rPr>
              <a:t>pueden</a:t>
            </a:r>
            <a:r>
              <a:rPr lang="en-US" sz="2000" dirty="0">
                <a:latin typeface="Myriad Pro" panose="020B0503030403020204" pitchFamily="34" charset="0"/>
              </a:rPr>
              <a:t> </a:t>
            </a:r>
            <a:r>
              <a:rPr lang="en-US" sz="2000" dirty="0" err="1">
                <a:latin typeface="Myriad Pro" panose="020B0503030403020204" pitchFamily="34" charset="0"/>
              </a:rPr>
              <a:t>estar</a:t>
            </a:r>
            <a:r>
              <a:rPr lang="en-US" sz="2000" dirty="0">
                <a:latin typeface="Myriad Pro" panose="020B0503030403020204" pitchFamily="34" charset="0"/>
              </a:rPr>
              <a:t> presents </a:t>
            </a:r>
            <a:r>
              <a:rPr lang="en-US" sz="2000" dirty="0" err="1">
                <a:latin typeface="Myriad Pro" panose="020B0503030403020204" pitchFamily="34" charset="0"/>
              </a:rPr>
              <a:t>en</a:t>
            </a:r>
            <a:r>
              <a:rPr lang="en-US" sz="2000" dirty="0">
                <a:latin typeface="Myriad Pro" panose="020B0503030403020204" pitchFamily="34" charset="0"/>
              </a:rPr>
              <a:t> un </a:t>
            </a:r>
            <a:r>
              <a:rPr lang="en-US" sz="2000" dirty="0" err="1">
                <a:latin typeface="Myriad Pro" panose="020B0503030403020204" pitchFamily="34" charset="0"/>
              </a:rPr>
              <a:t>techo</a:t>
            </a:r>
            <a:r>
              <a:rPr lang="en-US" sz="2000" dirty="0">
                <a:latin typeface="Myriad Pro" panose="020B0503030403020204" pitchFamily="34" charset="0"/>
              </a:rPr>
              <a:t>. </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Verdadero</a:t>
            </a:r>
          </a:p>
          <a:p>
            <a:pPr marL="457200" indent="-457200">
              <a:buAutoNum type="alphaUcPeriod"/>
            </a:pPr>
            <a:r>
              <a:rPr lang="en-US" sz="2000" dirty="0">
                <a:latin typeface="Myriad Pro" panose="020B0503030403020204" pitchFamily="34" charset="0"/>
              </a:rPr>
              <a:t>Falso</a:t>
            </a:r>
          </a:p>
        </p:txBody>
      </p:sp>
      <p:sp>
        <p:nvSpPr>
          <p:cNvPr id="6" name="TextBox 5">
            <a:extLst>
              <a:ext uri="{FF2B5EF4-FFF2-40B4-BE49-F238E27FC236}">
                <a16:creationId xmlns:a16="http://schemas.microsoft.com/office/drawing/2014/main" id="{3CD00A87-9E4B-71CF-237B-86776E16FB0B}"/>
              </a:ext>
            </a:extLst>
          </p:cNvPr>
          <p:cNvSpPr txBox="1"/>
          <p:nvPr/>
        </p:nvSpPr>
        <p:spPr>
          <a:xfrm>
            <a:off x="6417992" y="1195003"/>
            <a:ext cx="5489756" cy="2246769"/>
          </a:xfrm>
          <a:prstGeom prst="rect">
            <a:avLst/>
          </a:prstGeom>
          <a:noFill/>
        </p:spPr>
        <p:txBody>
          <a:bodyPr wrap="square" rtlCol="0">
            <a:spAutoFit/>
          </a:bodyPr>
          <a:lstStyle/>
          <a:p>
            <a:r>
              <a:rPr lang="en-US" sz="2000" b="1" i="1" dirty="0" err="1">
                <a:latin typeface="Myriad Pro" panose="020B0503030403020204" pitchFamily="34" charset="0"/>
              </a:rPr>
              <a:t>Pregunta</a:t>
            </a:r>
            <a:r>
              <a:rPr lang="en-US" sz="2000" b="1" i="1" dirty="0">
                <a:latin typeface="Myriad Pro" panose="020B0503030403020204" pitchFamily="34" charset="0"/>
              </a:rPr>
              <a:t> 12</a:t>
            </a:r>
          </a:p>
          <a:p>
            <a:endParaRPr lang="en-US" sz="2000" dirty="0">
              <a:latin typeface="Myriad Pro" panose="020B0503030403020204" pitchFamily="34" charset="0"/>
            </a:endParaRPr>
          </a:p>
          <a:p>
            <a:r>
              <a:rPr lang="en-US" sz="2000" dirty="0">
                <a:latin typeface="Myriad Pro" panose="020B0503030403020204" pitchFamily="34" charset="0"/>
              </a:rPr>
              <a:t>Al </a:t>
            </a:r>
            <a:r>
              <a:rPr lang="en-US" sz="2000" dirty="0" err="1">
                <a:latin typeface="Myriad Pro" panose="020B0503030403020204" pitchFamily="34" charset="0"/>
              </a:rPr>
              <a:t>instalar</a:t>
            </a:r>
            <a:r>
              <a:rPr lang="en-US" sz="2000" dirty="0">
                <a:latin typeface="Myriad Pro" panose="020B0503030403020204" pitchFamily="34" charset="0"/>
              </a:rPr>
              <a:t> sus </a:t>
            </a:r>
            <a:r>
              <a:rPr lang="en-US" sz="2000" dirty="0" err="1">
                <a:latin typeface="Myriad Pro" panose="020B0503030403020204" pitchFamily="34" charset="0"/>
              </a:rPr>
              <a:t>anclajes</a:t>
            </a:r>
            <a:r>
              <a:rPr lang="en-US" sz="2000" dirty="0">
                <a:latin typeface="Myriad Pro" panose="020B0503030403020204" pitchFamily="34" charset="0"/>
              </a:rPr>
              <a:t>, </a:t>
            </a:r>
            <a:r>
              <a:rPr lang="en-US" sz="2000" dirty="0" err="1">
                <a:latin typeface="Myriad Pro" panose="020B0503030403020204" pitchFamily="34" charset="0"/>
              </a:rPr>
              <a:t>debe</a:t>
            </a:r>
            <a:r>
              <a:rPr lang="en-US" sz="2000" dirty="0">
                <a:latin typeface="Myriad Pro" panose="020B0503030403020204" pitchFamily="34" charset="0"/>
              </a:rPr>
              <a:t> </a:t>
            </a:r>
            <a:r>
              <a:rPr lang="en-US" sz="2000" dirty="0" err="1">
                <a:latin typeface="Myriad Pro" panose="020B0503030403020204" pitchFamily="34" charset="0"/>
              </a:rPr>
              <a:t>seguir</a:t>
            </a:r>
            <a:r>
              <a:rPr lang="en-US" sz="2000" dirty="0">
                <a:latin typeface="Myriad Pro" panose="020B0503030403020204" pitchFamily="34" charset="0"/>
              </a:rPr>
              <a:t> las </a:t>
            </a:r>
            <a:r>
              <a:rPr lang="en-US" sz="2000" dirty="0" err="1">
                <a:latin typeface="Myriad Pro" panose="020B0503030403020204" pitchFamily="34" charset="0"/>
              </a:rPr>
              <a:t>instrucciones</a:t>
            </a:r>
            <a:r>
              <a:rPr lang="en-US" sz="2000" dirty="0">
                <a:latin typeface="Myriad Pro" panose="020B0503030403020204" pitchFamily="34" charset="0"/>
              </a:rPr>
              <a:t> del </a:t>
            </a:r>
            <a:r>
              <a:rPr lang="en-US" sz="2000" dirty="0" err="1">
                <a:latin typeface="Myriad Pro" panose="020B0503030403020204" pitchFamily="34" charset="0"/>
              </a:rPr>
              <a:t>fabricante</a:t>
            </a:r>
            <a:r>
              <a:rPr lang="en-US" sz="2000" dirty="0">
                <a:latin typeface="Myriad Pro" panose="020B0503030403020204" pitchFamily="34" charset="0"/>
              </a:rPr>
              <a:t>.</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Verdadero</a:t>
            </a:r>
          </a:p>
          <a:p>
            <a:pPr marL="457200" indent="-457200">
              <a:buAutoNum type="alphaUcPeriod"/>
            </a:pPr>
            <a:r>
              <a:rPr lang="en-US" sz="2000" dirty="0">
                <a:latin typeface="Myriad Pro" panose="020B0503030403020204" pitchFamily="34" charset="0"/>
              </a:rPr>
              <a:t>Falso</a:t>
            </a:r>
          </a:p>
        </p:txBody>
      </p:sp>
      <p:sp>
        <p:nvSpPr>
          <p:cNvPr id="8" name="TextBox 7">
            <a:extLst>
              <a:ext uri="{FF2B5EF4-FFF2-40B4-BE49-F238E27FC236}">
                <a16:creationId xmlns:a16="http://schemas.microsoft.com/office/drawing/2014/main" id="{455C0C3D-C0D3-BC85-3BD0-184868A1A667}"/>
              </a:ext>
            </a:extLst>
          </p:cNvPr>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a:extLst>
              <a:ext uri="{FF2B5EF4-FFF2-40B4-BE49-F238E27FC236}">
                <a16:creationId xmlns:a16="http://schemas.microsoft.com/office/drawing/2014/main" id="{E5D5E828-F51E-E789-654F-0C63F63E6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5049961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C17CC-2BBF-27DE-29C5-C88F63DAFB8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5FF0051-9D41-76DC-F326-904C695EFCAD}"/>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341D292-854A-7773-6DA6-419F3B2C93D0}"/>
              </a:ext>
            </a:extLst>
          </p:cNvPr>
          <p:cNvSpPr txBox="1">
            <a:spLocks/>
          </p:cNvSpPr>
          <p:nvPr/>
        </p:nvSpPr>
        <p:spPr>
          <a:xfrm>
            <a:off x="588723" y="239865"/>
            <a:ext cx="1104795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Protección</a:t>
            </a:r>
            <a:r>
              <a:rPr lang="en-US" sz="3200" dirty="0">
                <a:latin typeface="Myriad Pro" panose="020B0503030403020204"/>
              </a:rPr>
              <a:t> Contra </a:t>
            </a:r>
            <a:r>
              <a:rPr lang="en-US" sz="3200" dirty="0" err="1">
                <a:latin typeface="Myriad Pro" panose="020B0503030403020204"/>
              </a:rPr>
              <a:t>Caídas</a:t>
            </a:r>
            <a:r>
              <a:rPr lang="en-US" sz="3200" dirty="0">
                <a:latin typeface="Myriad Pro" panose="020B0503030403020204"/>
              </a:rPr>
              <a:t> Para </a:t>
            </a:r>
            <a:r>
              <a:rPr lang="en-US" sz="3200" dirty="0" err="1">
                <a:latin typeface="Myriad Pro" panose="020B0503030403020204"/>
              </a:rPr>
              <a:t>Techos</a:t>
            </a:r>
            <a:r>
              <a:rPr lang="en-US" sz="3200" dirty="0">
                <a:latin typeface="Myriad Pro" panose="020B0503030403020204"/>
              </a:rPr>
              <a:t> - </a:t>
            </a:r>
            <a:r>
              <a:rPr lang="en-US" sz="3200" dirty="0" err="1">
                <a:latin typeface="Myriad Pro" panose="020B0503030403020204"/>
              </a:rPr>
              <a:t>Cuestionario</a:t>
            </a:r>
            <a:endParaRPr lang="en-US" sz="3200" dirty="0">
              <a:latin typeface="Myriad Pro" panose="020B0503030403020204"/>
            </a:endParaRPr>
          </a:p>
        </p:txBody>
      </p:sp>
      <p:sp>
        <p:nvSpPr>
          <p:cNvPr id="3" name="TextBox 2">
            <a:extLst>
              <a:ext uri="{FF2B5EF4-FFF2-40B4-BE49-F238E27FC236}">
                <a16:creationId xmlns:a16="http://schemas.microsoft.com/office/drawing/2014/main" id="{7C7DEFAD-CE44-9445-FEB5-DBB57727DBAC}"/>
              </a:ext>
            </a:extLst>
          </p:cNvPr>
          <p:cNvSpPr txBox="1"/>
          <p:nvPr/>
        </p:nvSpPr>
        <p:spPr>
          <a:xfrm>
            <a:off x="460411" y="1279669"/>
            <a:ext cx="5635589" cy="3170099"/>
          </a:xfrm>
          <a:prstGeom prst="rect">
            <a:avLst/>
          </a:prstGeom>
          <a:noFill/>
        </p:spPr>
        <p:txBody>
          <a:bodyPr wrap="square" rtlCol="0">
            <a:spAutoFit/>
          </a:bodyPr>
          <a:lstStyle/>
          <a:p>
            <a:r>
              <a:rPr lang="en-US" sz="2000" b="1" i="1" dirty="0" err="1">
                <a:latin typeface="Myriad Pro" panose="020B0503030403020204" pitchFamily="34" charset="0"/>
              </a:rPr>
              <a:t>Pregunta</a:t>
            </a:r>
            <a:r>
              <a:rPr lang="en-US" sz="2000" b="1" i="1" dirty="0">
                <a:latin typeface="Myriad Pro" panose="020B0503030403020204" pitchFamily="34" charset="0"/>
              </a:rPr>
              <a:t> 13</a:t>
            </a:r>
          </a:p>
          <a:p>
            <a:endParaRPr lang="en-US" sz="2000" dirty="0">
              <a:latin typeface="Myriad Pro" panose="020B0503030403020204" pitchFamily="34" charset="0"/>
            </a:endParaRPr>
          </a:p>
          <a:p>
            <a:r>
              <a:rPr lang="en-US" sz="2000" dirty="0">
                <a:latin typeface="Myriad Pro" panose="020B0503030403020204" pitchFamily="34" charset="0"/>
              </a:rPr>
              <a:t>¿ </a:t>
            </a:r>
            <a:r>
              <a:rPr lang="en-US" sz="2000" dirty="0" err="1">
                <a:latin typeface="Myriad Pro" panose="020B0503030403020204" pitchFamily="34" charset="0"/>
              </a:rPr>
              <a:t>Qué</a:t>
            </a:r>
            <a:r>
              <a:rPr lang="en-US" sz="2000" dirty="0">
                <a:latin typeface="Myriad Pro" panose="020B0503030403020204" pitchFamily="34" charset="0"/>
              </a:rPr>
              <a:t> </a:t>
            </a:r>
            <a:r>
              <a:rPr lang="en-US" sz="2000" dirty="0" err="1">
                <a:latin typeface="Myriad Pro" panose="020B0503030403020204" pitchFamily="34" charset="0"/>
              </a:rPr>
              <a:t>altura</a:t>
            </a:r>
            <a:r>
              <a:rPr lang="en-US" sz="2000" dirty="0">
                <a:latin typeface="Myriad Pro" panose="020B0503030403020204" pitchFamily="34" charset="0"/>
              </a:rPr>
              <a:t> minima </a:t>
            </a:r>
            <a:r>
              <a:rPr lang="en-US" sz="2000" dirty="0" err="1">
                <a:latin typeface="Myriad Pro" panose="020B0503030403020204" pitchFamily="34" charset="0"/>
              </a:rPr>
              <a:t>debe</a:t>
            </a:r>
            <a:r>
              <a:rPr lang="en-US" sz="2000" dirty="0">
                <a:latin typeface="Myriad Pro" panose="020B0503030403020204" pitchFamily="34" charset="0"/>
              </a:rPr>
              <a:t> </a:t>
            </a:r>
            <a:r>
              <a:rPr lang="en-US" sz="2000" dirty="0" err="1">
                <a:latin typeface="Myriad Pro" panose="020B0503030403020204" pitchFamily="34" charset="0"/>
              </a:rPr>
              <a:t>tener</a:t>
            </a:r>
            <a:r>
              <a:rPr lang="en-US" sz="2000" dirty="0">
                <a:latin typeface="Myriad Pro" panose="020B0503030403020204" pitchFamily="34" charset="0"/>
              </a:rPr>
              <a:t> un parapet para ser </a:t>
            </a:r>
            <a:r>
              <a:rPr lang="en-US" sz="2000" dirty="0" err="1">
                <a:latin typeface="Myriad Pro" panose="020B0503030403020204" pitchFamily="34" charset="0"/>
              </a:rPr>
              <a:t>considerado</a:t>
            </a:r>
            <a:r>
              <a:rPr lang="en-US" sz="2000" dirty="0">
                <a:latin typeface="Myriad Pro" panose="020B0503030403020204" pitchFamily="34" charset="0"/>
              </a:rPr>
              <a:t> </a:t>
            </a:r>
            <a:r>
              <a:rPr lang="en-US" sz="2000" dirty="0" err="1">
                <a:latin typeface="Myriad Pro" panose="020B0503030403020204" pitchFamily="34" charset="0"/>
              </a:rPr>
              <a:t>una</a:t>
            </a:r>
            <a:r>
              <a:rPr lang="en-US" sz="2000" dirty="0">
                <a:latin typeface="Myriad Pro" panose="020B0503030403020204" pitchFamily="34" charset="0"/>
              </a:rPr>
              <a:t> forma de </a:t>
            </a:r>
            <a:r>
              <a:rPr lang="en-US" sz="2000" dirty="0" err="1">
                <a:latin typeface="Myriad Pro" panose="020B0503030403020204" pitchFamily="34" charset="0"/>
              </a:rPr>
              <a:t>pretección</a:t>
            </a:r>
            <a:r>
              <a:rPr lang="en-US" sz="2000" dirty="0">
                <a:latin typeface="Myriad Pro" panose="020B0503030403020204" pitchFamily="34" charset="0"/>
              </a:rPr>
              <a:t> contra </a:t>
            </a:r>
            <a:r>
              <a:rPr lang="en-US" sz="2000" dirty="0" err="1">
                <a:latin typeface="Myriad Pro" panose="020B0503030403020204" pitchFamily="34" charset="0"/>
              </a:rPr>
              <a:t>caídas</a:t>
            </a:r>
            <a:r>
              <a:rPr lang="en-US" sz="2000" dirty="0">
                <a:latin typeface="Myriad Pro" panose="020B0503030403020204" pitchFamily="34" charset="0"/>
              </a:rPr>
              <a:t>? </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30 </a:t>
            </a:r>
            <a:r>
              <a:rPr lang="en-US" sz="2000" dirty="0" err="1">
                <a:latin typeface="Myriad Pro" panose="020B0503030403020204" pitchFamily="34" charset="0"/>
              </a:rPr>
              <a:t>pulgadas</a:t>
            </a:r>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35 </a:t>
            </a:r>
            <a:r>
              <a:rPr lang="en-US" sz="2000" dirty="0" err="1">
                <a:latin typeface="Myriad Pro" panose="020B0503030403020204" pitchFamily="34" charset="0"/>
              </a:rPr>
              <a:t>pulgadas</a:t>
            </a:r>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39 </a:t>
            </a:r>
            <a:r>
              <a:rPr lang="en-US" sz="2000" dirty="0" err="1">
                <a:latin typeface="Myriad Pro" panose="020B0503030403020204" pitchFamily="34" charset="0"/>
              </a:rPr>
              <a:t>pulgadas</a:t>
            </a:r>
            <a:endParaRPr lang="en-US" sz="2000" dirty="0">
              <a:latin typeface="Myriad Pro" panose="020B0503030403020204" pitchFamily="34" charset="0"/>
            </a:endParaRPr>
          </a:p>
          <a:p>
            <a:pPr marL="457200" indent="-457200">
              <a:buAutoNum type="alphaUcPeriod"/>
            </a:pPr>
            <a:r>
              <a:rPr lang="en-US" sz="2000" dirty="0" err="1">
                <a:latin typeface="Myriad Pro" panose="020B0503030403020204" pitchFamily="34" charset="0"/>
              </a:rPr>
              <a:t>Ninguna</a:t>
            </a:r>
            <a:r>
              <a:rPr lang="en-US" sz="2000" dirty="0">
                <a:latin typeface="Myriad Pro" panose="020B0503030403020204" pitchFamily="34" charset="0"/>
              </a:rPr>
              <a:t> de las </a:t>
            </a:r>
            <a:r>
              <a:rPr lang="en-US" sz="2000" dirty="0" err="1">
                <a:latin typeface="Myriad Pro" panose="020B0503030403020204" pitchFamily="34" charset="0"/>
              </a:rPr>
              <a:t>opciones</a:t>
            </a:r>
            <a:r>
              <a:rPr lang="en-US" sz="2000" dirty="0">
                <a:latin typeface="Myriad Pro" panose="020B0503030403020204" pitchFamily="34" charset="0"/>
              </a:rPr>
              <a:t> </a:t>
            </a:r>
            <a:r>
              <a:rPr lang="en-US" sz="2000" dirty="0" err="1">
                <a:latin typeface="Myriad Pro" panose="020B0503030403020204" pitchFamily="34" charset="0"/>
              </a:rPr>
              <a:t>anteriores</a:t>
            </a:r>
            <a:endParaRPr lang="en-US" sz="2000" dirty="0">
              <a:latin typeface="Myriad Pro" panose="020B0503030403020204" pitchFamily="34" charset="0"/>
            </a:endParaRPr>
          </a:p>
        </p:txBody>
      </p:sp>
      <p:sp>
        <p:nvSpPr>
          <p:cNvPr id="6" name="TextBox 5">
            <a:extLst>
              <a:ext uri="{FF2B5EF4-FFF2-40B4-BE49-F238E27FC236}">
                <a16:creationId xmlns:a16="http://schemas.microsoft.com/office/drawing/2014/main" id="{B2585495-BE4F-C8DB-3AC2-0575140CAAFC}"/>
              </a:ext>
            </a:extLst>
          </p:cNvPr>
          <p:cNvSpPr txBox="1"/>
          <p:nvPr/>
        </p:nvSpPr>
        <p:spPr>
          <a:xfrm>
            <a:off x="6417992" y="1195003"/>
            <a:ext cx="5489756" cy="3170099"/>
          </a:xfrm>
          <a:prstGeom prst="rect">
            <a:avLst/>
          </a:prstGeom>
          <a:noFill/>
        </p:spPr>
        <p:txBody>
          <a:bodyPr wrap="square" rtlCol="0">
            <a:spAutoFit/>
          </a:bodyPr>
          <a:lstStyle/>
          <a:p>
            <a:r>
              <a:rPr lang="en-US" sz="2000" b="1" i="1" dirty="0" err="1">
                <a:latin typeface="Myriad Pro" panose="020B0503030403020204" pitchFamily="34" charset="0"/>
              </a:rPr>
              <a:t>Pregunta</a:t>
            </a:r>
            <a:r>
              <a:rPr lang="en-US" sz="2000" b="1" i="1" dirty="0">
                <a:latin typeface="Myriad Pro" panose="020B0503030403020204" pitchFamily="34" charset="0"/>
              </a:rPr>
              <a:t> 14</a:t>
            </a:r>
          </a:p>
          <a:p>
            <a:endParaRPr lang="en-US" sz="2000" dirty="0">
              <a:latin typeface="Myriad Pro" panose="020B0503030403020204" pitchFamily="34" charset="0"/>
            </a:endParaRPr>
          </a:p>
          <a:p>
            <a:r>
              <a:rPr lang="en-US" sz="2000" dirty="0">
                <a:latin typeface="Myriad Pro" panose="020B0503030403020204" pitchFamily="34" charset="0"/>
              </a:rPr>
              <a:t>Las correas </a:t>
            </a:r>
            <a:r>
              <a:rPr lang="en-US" sz="2000" dirty="0" err="1">
                <a:latin typeface="Myriad Pro" panose="020B0503030403020204" pitchFamily="34" charset="0"/>
              </a:rPr>
              <a:t>antitraumatismo</a:t>
            </a:r>
            <a:r>
              <a:rPr lang="en-US" sz="2000" dirty="0">
                <a:latin typeface="Myriad Pro" panose="020B0503030403020204" pitchFamily="34" charset="0"/>
              </a:rPr>
              <a:t> se </a:t>
            </a:r>
            <a:r>
              <a:rPr lang="en-US" sz="2000" dirty="0" err="1">
                <a:latin typeface="Myriad Pro" panose="020B0503030403020204" pitchFamily="34" charset="0"/>
              </a:rPr>
              <a:t>utilizan</a:t>
            </a:r>
            <a:r>
              <a:rPr lang="en-US" sz="2000" dirty="0">
                <a:latin typeface="Myriad Pro" panose="020B0503030403020204" pitchFamily="34" charset="0"/>
              </a:rPr>
              <a:t> para </a:t>
            </a:r>
            <a:r>
              <a:rPr lang="en-US" sz="2000" dirty="0" err="1">
                <a:latin typeface="Myriad Pro" panose="020B0503030403020204" pitchFamily="34" charset="0"/>
              </a:rPr>
              <a:t>evitar</a:t>
            </a:r>
            <a:r>
              <a:rPr lang="en-US" sz="2000" dirty="0">
                <a:latin typeface="Myriad Pro" panose="020B0503030403020204" pitchFamily="34" charset="0"/>
              </a:rPr>
              <a:t> la </a:t>
            </a:r>
            <a:r>
              <a:rPr lang="en-US" sz="2000" dirty="0" err="1">
                <a:latin typeface="Myriad Pro" panose="020B0503030403020204" pitchFamily="34" charset="0"/>
              </a:rPr>
              <a:t>formación</a:t>
            </a:r>
            <a:r>
              <a:rPr lang="en-US" sz="2000" dirty="0">
                <a:latin typeface="Myriad Pro" panose="020B0503030403020204" pitchFamily="34" charset="0"/>
              </a:rPr>
              <a:t> de </a:t>
            </a:r>
            <a:r>
              <a:rPr lang="en-US" sz="2000" dirty="0" err="1">
                <a:latin typeface="Myriad Pro" panose="020B0503030403020204" pitchFamily="34" charset="0"/>
              </a:rPr>
              <a:t>coágulos</a:t>
            </a:r>
            <a:r>
              <a:rPr lang="en-US" sz="2000" dirty="0">
                <a:latin typeface="Myriad Pro" panose="020B0503030403020204" pitchFamily="34" charset="0"/>
              </a:rPr>
              <a:t> que </a:t>
            </a:r>
            <a:r>
              <a:rPr lang="en-US" sz="2000" dirty="0" err="1">
                <a:latin typeface="Myriad Pro" panose="020B0503030403020204" pitchFamily="34" charset="0"/>
              </a:rPr>
              <a:t>tiene</a:t>
            </a:r>
            <a:r>
              <a:rPr lang="en-US" sz="2000" dirty="0">
                <a:latin typeface="Myriad Pro" panose="020B0503030403020204" pitchFamily="34" charset="0"/>
              </a:rPr>
              <a:t> </a:t>
            </a:r>
            <a:r>
              <a:rPr lang="en-US" sz="2000" dirty="0" err="1">
                <a:latin typeface="Myriad Pro" panose="020B0503030403020204" pitchFamily="34" charset="0"/>
              </a:rPr>
              <a:t>lugar</a:t>
            </a:r>
            <a:r>
              <a:rPr lang="en-US" sz="2000" dirty="0">
                <a:latin typeface="Myriad Pro" panose="020B0503030403020204" pitchFamily="34" charset="0"/>
              </a:rPr>
              <a:t> </a:t>
            </a:r>
            <a:r>
              <a:rPr lang="en-US" sz="2000" dirty="0" err="1">
                <a:latin typeface="Myriad Pro" panose="020B0503030403020204" pitchFamily="34" charset="0"/>
              </a:rPr>
              <a:t>cuando</a:t>
            </a:r>
            <a:r>
              <a:rPr lang="en-US" sz="2000" dirty="0">
                <a:latin typeface="Myriad Pro" panose="020B0503030403020204" pitchFamily="34" charset="0"/>
              </a:rPr>
              <a:t> un </a:t>
            </a:r>
            <a:r>
              <a:rPr lang="en-US" sz="2000" dirty="0" err="1">
                <a:latin typeface="Myriad Pro" panose="020B0503030403020204" pitchFamily="34" charset="0"/>
              </a:rPr>
              <a:t>trabajador</a:t>
            </a:r>
            <a:r>
              <a:rPr lang="en-US" sz="2000" dirty="0">
                <a:latin typeface="Myriad Pro" panose="020B0503030403020204" pitchFamily="34" charset="0"/>
              </a:rPr>
              <a:t> </a:t>
            </a:r>
            <a:r>
              <a:rPr lang="en-US" sz="2000" dirty="0" err="1">
                <a:latin typeface="Myriad Pro" panose="020B0503030403020204" pitchFamily="34" charset="0"/>
              </a:rPr>
              <a:t>permanece</a:t>
            </a:r>
            <a:r>
              <a:rPr lang="en-US" sz="2000" dirty="0">
                <a:latin typeface="Myriad Pro" panose="020B0503030403020204" pitchFamily="34" charset="0"/>
              </a:rPr>
              <a:t> </a:t>
            </a:r>
            <a:r>
              <a:rPr lang="en-US" sz="2000" dirty="0" err="1">
                <a:latin typeface="Myriad Pro" panose="020B0503030403020204" pitchFamily="34" charset="0"/>
              </a:rPr>
              <a:t>colgado</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su</a:t>
            </a:r>
            <a:r>
              <a:rPr lang="en-US" sz="2000" dirty="0">
                <a:latin typeface="Myriad Pro" panose="020B0503030403020204" pitchFamily="34" charset="0"/>
              </a:rPr>
              <a:t> </a:t>
            </a:r>
            <a:r>
              <a:rPr lang="en-US" sz="2000" dirty="0" err="1">
                <a:latin typeface="Myriad Pro" panose="020B0503030403020204" pitchFamily="34" charset="0"/>
              </a:rPr>
              <a:t>arnés</a:t>
            </a:r>
            <a:r>
              <a:rPr lang="en-US" sz="2000" dirty="0">
                <a:latin typeface="Myriad Pro" panose="020B0503030403020204" pitchFamily="34" charset="0"/>
              </a:rPr>
              <a:t> </a:t>
            </a:r>
            <a:r>
              <a:rPr lang="en-US" sz="2000" dirty="0" err="1">
                <a:latin typeface="Myriad Pro" panose="020B0503030403020204" pitchFamily="34" charset="0"/>
              </a:rPr>
              <a:t>durante</a:t>
            </a:r>
            <a:r>
              <a:rPr lang="en-US" sz="2000" dirty="0">
                <a:latin typeface="Myriad Pro" panose="020B0503030403020204" pitchFamily="34" charset="0"/>
              </a:rPr>
              <a:t> </a:t>
            </a:r>
            <a:r>
              <a:rPr lang="en-US" sz="2000" dirty="0" err="1">
                <a:latin typeface="Myriad Pro" panose="020B0503030403020204" pitchFamily="34" charset="0"/>
              </a:rPr>
              <a:t>mucho</a:t>
            </a:r>
            <a:r>
              <a:rPr lang="en-US" sz="2000" dirty="0">
                <a:latin typeface="Myriad Pro" panose="020B0503030403020204" pitchFamily="34" charset="0"/>
              </a:rPr>
              <a:t> </a:t>
            </a:r>
            <a:r>
              <a:rPr lang="en-US" sz="2000" dirty="0" err="1">
                <a:latin typeface="Myriad Pro" panose="020B0503030403020204" pitchFamily="34" charset="0"/>
              </a:rPr>
              <a:t>tiempo</a:t>
            </a:r>
            <a:r>
              <a:rPr lang="en-US" sz="2000" dirty="0">
                <a:latin typeface="Myriad Pro" panose="020B0503030403020204" pitchFamily="34" charset="0"/>
              </a:rPr>
              <a:t> </a:t>
            </a:r>
            <a:r>
              <a:rPr lang="en-US" sz="2000" dirty="0" err="1">
                <a:latin typeface="Myriad Pro" panose="020B0503030403020204" pitchFamily="34" charset="0"/>
              </a:rPr>
              <a:t>después</a:t>
            </a:r>
            <a:r>
              <a:rPr lang="en-US" sz="2000" dirty="0">
                <a:latin typeface="Myriad Pro" panose="020B0503030403020204" pitchFamily="34" charset="0"/>
              </a:rPr>
              <a:t> de </a:t>
            </a:r>
            <a:r>
              <a:rPr lang="en-US" sz="2000" dirty="0" err="1">
                <a:latin typeface="Myriad Pro" panose="020B0503030403020204" pitchFamily="34" charset="0"/>
              </a:rPr>
              <a:t>una</a:t>
            </a:r>
            <a:r>
              <a:rPr lang="en-US" sz="2000" dirty="0">
                <a:latin typeface="Myriad Pro" panose="020B0503030403020204" pitchFamily="34" charset="0"/>
              </a:rPr>
              <a:t> </a:t>
            </a:r>
            <a:r>
              <a:rPr lang="en-US" sz="2000" dirty="0" err="1">
                <a:latin typeface="Myriad Pro" panose="020B0503030403020204" pitchFamily="34" charset="0"/>
              </a:rPr>
              <a:t>caída</a:t>
            </a:r>
            <a:r>
              <a:rPr lang="en-US" sz="2000" dirty="0">
                <a:latin typeface="Myriad Pro" panose="020B0503030403020204" pitchFamily="34" charset="0"/>
              </a:rPr>
              <a:t>.</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Verdadero</a:t>
            </a:r>
          </a:p>
          <a:p>
            <a:pPr marL="457200" indent="-457200">
              <a:buAutoNum type="alphaUcPeriod"/>
            </a:pPr>
            <a:r>
              <a:rPr lang="en-US" sz="2000" dirty="0">
                <a:latin typeface="Myriad Pro" panose="020B0503030403020204" pitchFamily="34" charset="0"/>
              </a:rPr>
              <a:t>Falso</a:t>
            </a:r>
          </a:p>
        </p:txBody>
      </p:sp>
      <p:sp>
        <p:nvSpPr>
          <p:cNvPr id="8" name="TextBox 7">
            <a:extLst>
              <a:ext uri="{FF2B5EF4-FFF2-40B4-BE49-F238E27FC236}">
                <a16:creationId xmlns:a16="http://schemas.microsoft.com/office/drawing/2014/main" id="{0F24EB81-891B-4F34-9ECF-081D2D06FC13}"/>
              </a:ext>
            </a:extLst>
          </p:cNvPr>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a:extLst>
              <a:ext uri="{FF2B5EF4-FFF2-40B4-BE49-F238E27FC236}">
                <a16:creationId xmlns:a16="http://schemas.microsoft.com/office/drawing/2014/main" id="{677D1223-3B6E-D8C4-A3F4-49ECDEF27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39582489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482AD-4620-EE83-5A98-6502A7DE159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828CAEF-8690-7D76-7D1A-44E139D7E0A6}"/>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81B2AD5-1AF1-1F18-D4DA-41E2F63DC317}"/>
              </a:ext>
            </a:extLst>
          </p:cNvPr>
          <p:cNvSpPr txBox="1">
            <a:spLocks/>
          </p:cNvSpPr>
          <p:nvPr/>
        </p:nvSpPr>
        <p:spPr>
          <a:xfrm>
            <a:off x="588723" y="239865"/>
            <a:ext cx="1104795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Protección</a:t>
            </a:r>
            <a:r>
              <a:rPr lang="en-US" sz="3200" dirty="0">
                <a:latin typeface="Myriad Pro" panose="020B0503030403020204"/>
              </a:rPr>
              <a:t> Contra </a:t>
            </a:r>
            <a:r>
              <a:rPr lang="en-US" sz="3200" dirty="0" err="1">
                <a:latin typeface="Myriad Pro" panose="020B0503030403020204"/>
              </a:rPr>
              <a:t>Caídas</a:t>
            </a:r>
            <a:r>
              <a:rPr lang="en-US" sz="3200" dirty="0">
                <a:latin typeface="Myriad Pro" panose="020B0503030403020204"/>
              </a:rPr>
              <a:t> Para </a:t>
            </a:r>
            <a:r>
              <a:rPr lang="en-US" sz="3200" dirty="0" err="1">
                <a:latin typeface="Myriad Pro" panose="020B0503030403020204"/>
              </a:rPr>
              <a:t>Techos</a:t>
            </a:r>
            <a:r>
              <a:rPr lang="en-US" sz="3200" dirty="0">
                <a:latin typeface="Myriad Pro" panose="020B0503030403020204"/>
              </a:rPr>
              <a:t> - </a:t>
            </a:r>
            <a:r>
              <a:rPr lang="en-US" sz="3200" dirty="0" err="1">
                <a:latin typeface="Myriad Pro" panose="020B0503030403020204"/>
              </a:rPr>
              <a:t>Cuestionario</a:t>
            </a:r>
            <a:endParaRPr lang="en-US" sz="3200" dirty="0">
              <a:latin typeface="Myriad Pro" panose="020B0503030403020204"/>
            </a:endParaRPr>
          </a:p>
        </p:txBody>
      </p:sp>
      <p:sp>
        <p:nvSpPr>
          <p:cNvPr id="3" name="TextBox 2">
            <a:extLst>
              <a:ext uri="{FF2B5EF4-FFF2-40B4-BE49-F238E27FC236}">
                <a16:creationId xmlns:a16="http://schemas.microsoft.com/office/drawing/2014/main" id="{7A581372-D4AC-01FA-9FF9-CA40C2DE504F}"/>
              </a:ext>
            </a:extLst>
          </p:cNvPr>
          <p:cNvSpPr txBox="1"/>
          <p:nvPr/>
        </p:nvSpPr>
        <p:spPr>
          <a:xfrm>
            <a:off x="460411" y="1279669"/>
            <a:ext cx="5635589" cy="2246769"/>
          </a:xfrm>
          <a:prstGeom prst="rect">
            <a:avLst/>
          </a:prstGeom>
          <a:noFill/>
        </p:spPr>
        <p:txBody>
          <a:bodyPr wrap="square" rtlCol="0">
            <a:spAutoFit/>
          </a:bodyPr>
          <a:lstStyle/>
          <a:p>
            <a:r>
              <a:rPr lang="en-US" sz="2000" b="1" i="1" dirty="0" err="1">
                <a:latin typeface="Myriad Pro" panose="020B0503030403020204" pitchFamily="34" charset="0"/>
              </a:rPr>
              <a:t>Pregunta</a:t>
            </a:r>
            <a:r>
              <a:rPr lang="en-US" sz="2000" b="1" i="1" dirty="0">
                <a:latin typeface="Myriad Pro" panose="020B0503030403020204" pitchFamily="34" charset="0"/>
              </a:rPr>
              <a:t> 15</a:t>
            </a:r>
          </a:p>
          <a:p>
            <a:endParaRPr lang="en-US" sz="2000" dirty="0">
              <a:latin typeface="Myriad Pro" panose="020B0503030403020204" pitchFamily="34" charset="0"/>
            </a:endParaRPr>
          </a:p>
          <a:p>
            <a:r>
              <a:rPr lang="en-US" sz="2000" dirty="0">
                <a:latin typeface="Myriad Pro" panose="020B0503030403020204" pitchFamily="34" charset="0"/>
              </a:rPr>
              <a:t>La </a:t>
            </a:r>
            <a:r>
              <a:rPr lang="en-US" sz="2000" dirty="0" err="1">
                <a:latin typeface="Myriad Pro" panose="020B0503030403020204" pitchFamily="34" charset="0"/>
              </a:rPr>
              <a:t>primera</a:t>
            </a:r>
            <a:r>
              <a:rPr lang="en-US" sz="2000" dirty="0">
                <a:latin typeface="Myriad Pro" panose="020B0503030403020204" pitchFamily="34" charset="0"/>
              </a:rPr>
              <a:t> persona </a:t>
            </a:r>
            <a:r>
              <a:rPr lang="en-US" sz="2000" dirty="0" err="1">
                <a:latin typeface="Myriad Pro" panose="020B0503030403020204" pitchFamily="34" charset="0"/>
              </a:rPr>
              <a:t>en</a:t>
            </a:r>
            <a:r>
              <a:rPr lang="en-US" sz="2000" dirty="0">
                <a:latin typeface="Myriad Pro" panose="020B0503030403020204" pitchFamily="34" charset="0"/>
              </a:rPr>
              <a:t> </a:t>
            </a:r>
            <a:r>
              <a:rPr lang="en-US" sz="2000" dirty="0" err="1">
                <a:latin typeface="Myriad Pro" panose="020B0503030403020204" pitchFamily="34" charset="0"/>
              </a:rPr>
              <a:t>subir</a:t>
            </a:r>
            <a:r>
              <a:rPr lang="en-US" sz="2000" dirty="0">
                <a:latin typeface="Myriad Pro" panose="020B0503030403020204" pitchFamily="34" charset="0"/>
              </a:rPr>
              <a:t> al </a:t>
            </a:r>
            <a:r>
              <a:rPr lang="en-US" sz="2000" dirty="0" err="1">
                <a:latin typeface="Myriad Pro" panose="020B0503030403020204" pitchFamily="34" charset="0"/>
              </a:rPr>
              <a:t>techo</a:t>
            </a:r>
            <a:r>
              <a:rPr lang="en-US" sz="2000" dirty="0">
                <a:latin typeface="Myriad Pro" panose="020B0503030403020204" pitchFamily="34" charset="0"/>
              </a:rPr>
              <a:t> solo </a:t>
            </a:r>
            <a:r>
              <a:rPr lang="en-US" sz="2000" dirty="0" err="1">
                <a:latin typeface="Myriad Pro" panose="020B0503030403020204" pitchFamily="34" charset="0"/>
              </a:rPr>
              <a:t>debe</a:t>
            </a:r>
            <a:r>
              <a:rPr lang="en-US" sz="2000" dirty="0">
                <a:latin typeface="Myriad Pro" panose="020B0503030403020204" pitchFamily="34" charset="0"/>
              </a:rPr>
              <a:t> </a:t>
            </a:r>
            <a:r>
              <a:rPr lang="en-US" sz="2000" dirty="0" err="1">
                <a:latin typeface="Myriad Pro" panose="020B0503030403020204" pitchFamily="34" charset="0"/>
              </a:rPr>
              <a:t>instalar</a:t>
            </a:r>
            <a:r>
              <a:rPr lang="en-US" sz="2000" dirty="0">
                <a:latin typeface="Myriad Pro" panose="020B0503030403020204" pitchFamily="34" charset="0"/>
              </a:rPr>
              <a:t> y </a:t>
            </a:r>
            <a:r>
              <a:rPr lang="en-US" sz="2000" dirty="0" err="1">
                <a:latin typeface="Myriad Pro" panose="020B0503030403020204" pitchFamily="34" charset="0"/>
              </a:rPr>
              <a:t>probar</a:t>
            </a:r>
            <a:r>
              <a:rPr lang="en-US" sz="2000" dirty="0">
                <a:latin typeface="Myriad Pro" panose="020B0503030403020204" pitchFamily="34" charset="0"/>
              </a:rPr>
              <a:t> </a:t>
            </a:r>
            <a:r>
              <a:rPr lang="en-US" sz="2000" dirty="0" err="1">
                <a:latin typeface="Myriad Pro" panose="020B0503030403020204" pitchFamily="34" charset="0"/>
              </a:rPr>
              <a:t>el</a:t>
            </a:r>
            <a:r>
              <a:rPr lang="en-US" sz="2000" dirty="0">
                <a:latin typeface="Myriad Pro" panose="020B0503030403020204" pitchFamily="34" charset="0"/>
              </a:rPr>
              <a:t> punto de </a:t>
            </a:r>
            <a:r>
              <a:rPr lang="en-US" sz="2000" dirty="0" err="1">
                <a:latin typeface="Myriad Pro" panose="020B0503030403020204" pitchFamily="34" charset="0"/>
              </a:rPr>
              <a:t>anclaje</a:t>
            </a:r>
            <a:r>
              <a:rPr lang="en-US" sz="2000" dirty="0">
                <a:latin typeface="Myriad Pro" panose="020B0503030403020204" pitchFamily="34" charset="0"/>
              </a:rPr>
              <a:t>.</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Verdadero</a:t>
            </a:r>
          </a:p>
          <a:p>
            <a:pPr marL="457200" indent="-457200">
              <a:buAutoNum type="alphaUcPeriod"/>
            </a:pPr>
            <a:r>
              <a:rPr lang="en-US" sz="2000" dirty="0">
                <a:latin typeface="Myriad Pro" panose="020B0503030403020204" pitchFamily="34" charset="0"/>
              </a:rPr>
              <a:t>Falso</a:t>
            </a:r>
          </a:p>
        </p:txBody>
      </p:sp>
      <p:sp>
        <p:nvSpPr>
          <p:cNvPr id="6" name="TextBox 5">
            <a:extLst>
              <a:ext uri="{FF2B5EF4-FFF2-40B4-BE49-F238E27FC236}">
                <a16:creationId xmlns:a16="http://schemas.microsoft.com/office/drawing/2014/main" id="{11F7B48E-7D59-CCE0-AE24-0FE488F14F0B}"/>
              </a:ext>
            </a:extLst>
          </p:cNvPr>
          <p:cNvSpPr txBox="1"/>
          <p:nvPr/>
        </p:nvSpPr>
        <p:spPr>
          <a:xfrm>
            <a:off x="6417992" y="1195003"/>
            <a:ext cx="5489756" cy="2862322"/>
          </a:xfrm>
          <a:prstGeom prst="rect">
            <a:avLst/>
          </a:prstGeom>
          <a:noFill/>
        </p:spPr>
        <p:txBody>
          <a:bodyPr wrap="square" rtlCol="0">
            <a:spAutoFit/>
          </a:bodyPr>
          <a:lstStyle/>
          <a:p>
            <a:r>
              <a:rPr lang="en-US" sz="2000" b="1" i="1" dirty="0" err="1">
                <a:latin typeface="Myriad Pro" panose="020B0503030403020204" pitchFamily="34" charset="0"/>
              </a:rPr>
              <a:t>Pregunta</a:t>
            </a:r>
            <a:r>
              <a:rPr lang="en-US" sz="2000" b="1" i="1" dirty="0">
                <a:latin typeface="Myriad Pro" panose="020B0503030403020204" pitchFamily="34" charset="0"/>
              </a:rPr>
              <a:t> 16</a:t>
            </a:r>
          </a:p>
          <a:p>
            <a:endParaRPr lang="en-US" sz="2000" dirty="0">
              <a:latin typeface="Myriad Pro" panose="020B0503030403020204" pitchFamily="34" charset="0"/>
            </a:endParaRPr>
          </a:p>
          <a:p>
            <a:r>
              <a:rPr lang="en-US" sz="2000" dirty="0" err="1">
                <a:latin typeface="Myriad Pro" panose="020B0503030403020204" pitchFamily="34" charset="0"/>
              </a:rPr>
              <a:t>Todas</a:t>
            </a:r>
            <a:r>
              <a:rPr lang="en-US" sz="2000" dirty="0">
                <a:latin typeface="Myriad Pro" panose="020B0503030403020204" pitchFamily="34" charset="0"/>
              </a:rPr>
              <a:t> las </a:t>
            </a:r>
            <a:r>
              <a:rPr lang="en-US" sz="2000" dirty="0" err="1">
                <a:latin typeface="Myriad Pro" panose="020B0503030403020204" pitchFamily="34" charset="0"/>
              </a:rPr>
              <a:t>cubiertas</a:t>
            </a:r>
            <a:r>
              <a:rPr lang="en-US" sz="2000" dirty="0">
                <a:latin typeface="Myriad Pro" panose="020B0503030403020204" pitchFamily="34" charset="0"/>
              </a:rPr>
              <a:t> </a:t>
            </a:r>
            <a:r>
              <a:rPr lang="en-US" sz="2000" dirty="0" err="1">
                <a:latin typeface="Myriad Pro" panose="020B0503030403020204" pitchFamily="34" charset="0"/>
              </a:rPr>
              <a:t>deberán</a:t>
            </a:r>
            <a:r>
              <a:rPr lang="en-US" sz="2000" dirty="0">
                <a:latin typeface="Myriad Pro" panose="020B0503030403020204" pitchFamily="34" charset="0"/>
              </a:rPr>
              <a:t> </a:t>
            </a:r>
            <a:r>
              <a:rPr lang="en-US" sz="2000" dirty="0" err="1">
                <a:latin typeface="Myriad Pro" panose="020B0503030403020204" pitchFamily="34" charset="0"/>
              </a:rPr>
              <a:t>tener</a:t>
            </a:r>
            <a:r>
              <a:rPr lang="en-US" sz="2000" dirty="0">
                <a:latin typeface="Myriad Pro" panose="020B0503030403020204" pitchFamily="34" charset="0"/>
              </a:rPr>
              <a:t> un Código de color y </a:t>
            </a:r>
            <a:r>
              <a:rPr lang="en-US" sz="2000" dirty="0" err="1">
                <a:latin typeface="Myriad Pro" panose="020B0503030403020204" pitchFamily="34" charset="0"/>
              </a:rPr>
              <a:t>deberán</a:t>
            </a:r>
            <a:r>
              <a:rPr lang="en-US" sz="2000" dirty="0">
                <a:latin typeface="Myriad Pro" panose="020B0503030403020204" pitchFamily="34" charset="0"/>
              </a:rPr>
              <a:t> </a:t>
            </a:r>
            <a:r>
              <a:rPr lang="en-US" sz="2000" dirty="0" err="1">
                <a:latin typeface="Myriad Pro" panose="020B0503030403020204" pitchFamily="34" charset="0"/>
              </a:rPr>
              <a:t>estar</a:t>
            </a:r>
            <a:r>
              <a:rPr lang="en-US" sz="2000" dirty="0">
                <a:latin typeface="Myriad Pro" panose="020B0503030403020204" pitchFamily="34" charset="0"/>
              </a:rPr>
              <a:t> </a:t>
            </a:r>
            <a:r>
              <a:rPr lang="en-US" sz="2000" dirty="0" err="1">
                <a:latin typeface="Myriad Pro" panose="020B0503030403020204" pitchFamily="34" charset="0"/>
              </a:rPr>
              <a:t>marcadas</a:t>
            </a:r>
            <a:r>
              <a:rPr lang="en-US" sz="2000" dirty="0">
                <a:latin typeface="Myriad Pro" panose="020B0503030403020204" pitchFamily="34" charset="0"/>
              </a:rPr>
              <a:t> con la palabra “ORIFICIO” o “CUBIERTA DE ORIFICIO”, para </a:t>
            </a:r>
            <a:r>
              <a:rPr lang="en-US" sz="2000" dirty="0" err="1">
                <a:latin typeface="Myriad Pro" panose="020B0503030403020204" pitchFamily="34" charset="0"/>
              </a:rPr>
              <a:t>advertir</a:t>
            </a:r>
            <a:r>
              <a:rPr lang="en-US" sz="2000" dirty="0">
                <a:latin typeface="Myriad Pro" panose="020B0503030403020204" pitchFamily="34" charset="0"/>
              </a:rPr>
              <a:t> </a:t>
            </a:r>
            <a:r>
              <a:rPr lang="en-US" sz="2000" dirty="0" err="1">
                <a:latin typeface="Myriad Pro" panose="020B0503030403020204" pitchFamily="34" charset="0"/>
              </a:rPr>
              <a:t>el</a:t>
            </a:r>
            <a:r>
              <a:rPr lang="en-US" sz="2000" dirty="0">
                <a:latin typeface="Myriad Pro" panose="020B0503030403020204" pitchFamily="34" charset="0"/>
              </a:rPr>
              <a:t> </a:t>
            </a:r>
            <a:r>
              <a:rPr lang="en-US" sz="2000" dirty="0" err="1">
                <a:latin typeface="Myriad Pro" panose="020B0503030403020204" pitchFamily="34" charset="0"/>
              </a:rPr>
              <a:t>riesgo</a:t>
            </a:r>
            <a:r>
              <a:rPr lang="en-US" sz="2000" dirty="0">
                <a:latin typeface="Myriad Pro" panose="020B0503030403020204" pitchFamily="34" charset="0"/>
              </a:rPr>
              <a:t>.</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Verdadero</a:t>
            </a:r>
          </a:p>
          <a:p>
            <a:pPr marL="457200" indent="-457200">
              <a:buAutoNum type="alphaUcPeriod"/>
            </a:pPr>
            <a:r>
              <a:rPr lang="en-US" sz="2000" dirty="0">
                <a:latin typeface="Myriad Pro" panose="020B0503030403020204" pitchFamily="34" charset="0"/>
              </a:rPr>
              <a:t>Falso</a:t>
            </a:r>
          </a:p>
        </p:txBody>
      </p:sp>
      <p:sp>
        <p:nvSpPr>
          <p:cNvPr id="8" name="TextBox 7">
            <a:extLst>
              <a:ext uri="{FF2B5EF4-FFF2-40B4-BE49-F238E27FC236}">
                <a16:creationId xmlns:a16="http://schemas.microsoft.com/office/drawing/2014/main" id="{830F70B8-C8A8-8493-FBA1-AB52BD6C6AB7}"/>
              </a:ext>
            </a:extLst>
          </p:cNvPr>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a:extLst>
              <a:ext uri="{FF2B5EF4-FFF2-40B4-BE49-F238E27FC236}">
                <a16:creationId xmlns:a16="http://schemas.microsoft.com/office/drawing/2014/main" id="{2AFAE89A-0510-97F4-6C8F-44332C8D9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36231212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4FB11-CE2F-4829-0E2E-C16FF6502A2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A61A180-377F-7E0F-04D0-3367C2CE8618}"/>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51D5ED9-1E65-C341-6A09-7C9CCD064FB7}"/>
              </a:ext>
            </a:extLst>
          </p:cNvPr>
          <p:cNvSpPr txBox="1">
            <a:spLocks/>
          </p:cNvSpPr>
          <p:nvPr/>
        </p:nvSpPr>
        <p:spPr>
          <a:xfrm>
            <a:off x="588723" y="239865"/>
            <a:ext cx="1104795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Protección</a:t>
            </a:r>
            <a:r>
              <a:rPr lang="en-US" sz="3200" dirty="0">
                <a:latin typeface="Myriad Pro" panose="020B0503030403020204"/>
              </a:rPr>
              <a:t> Contra </a:t>
            </a:r>
            <a:r>
              <a:rPr lang="en-US" sz="3200" dirty="0" err="1">
                <a:latin typeface="Myriad Pro" panose="020B0503030403020204"/>
              </a:rPr>
              <a:t>Caídas</a:t>
            </a:r>
            <a:r>
              <a:rPr lang="en-US" sz="3200" dirty="0">
                <a:latin typeface="Myriad Pro" panose="020B0503030403020204"/>
              </a:rPr>
              <a:t> Para </a:t>
            </a:r>
            <a:r>
              <a:rPr lang="en-US" sz="3200" dirty="0" err="1">
                <a:latin typeface="Myriad Pro" panose="020B0503030403020204"/>
              </a:rPr>
              <a:t>Techos</a:t>
            </a:r>
            <a:r>
              <a:rPr lang="en-US" sz="3200" dirty="0">
                <a:latin typeface="Myriad Pro" panose="020B0503030403020204"/>
              </a:rPr>
              <a:t> - </a:t>
            </a:r>
            <a:r>
              <a:rPr lang="en-US" sz="3200" dirty="0" err="1">
                <a:latin typeface="Myriad Pro" panose="020B0503030403020204"/>
              </a:rPr>
              <a:t>Cuestionario</a:t>
            </a:r>
            <a:endParaRPr lang="en-US" sz="3200" dirty="0">
              <a:latin typeface="Myriad Pro" panose="020B0503030403020204"/>
            </a:endParaRPr>
          </a:p>
        </p:txBody>
      </p:sp>
      <p:sp>
        <p:nvSpPr>
          <p:cNvPr id="3" name="TextBox 2">
            <a:extLst>
              <a:ext uri="{FF2B5EF4-FFF2-40B4-BE49-F238E27FC236}">
                <a16:creationId xmlns:a16="http://schemas.microsoft.com/office/drawing/2014/main" id="{7DA89A09-3A04-A706-DEB5-DCFC33D9DC5D}"/>
              </a:ext>
            </a:extLst>
          </p:cNvPr>
          <p:cNvSpPr txBox="1"/>
          <p:nvPr/>
        </p:nvSpPr>
        <p:spPr>
          <a:xfrm>
            <a:off x="460411" y="1279669"/>
            <a:ext cx="5635589" cy="3170099"/>
          </a:xfrm>
          <a:prstGeom prst="rect">
            <a:avLst/>
          </a:prstGeom>
          <a:noFill/>
        </p:spPr>
        <p:txBody>
          <a:bodyPr wrap="square" rtlCol="0">
            <a:spAutoFit/>
          </a:bodyPr>
          <a:lstStyle/>
          <a:p>
            <a:r>
              <a:rPr lang="en-US" sz="2000" b="1" i="1" dirty="0" err="1">
                <a:latin typeface="Myriad Pro" panose="020B0503030403020204" pitchFamily="34" charset="0"/>
              </a:rPr>
              <a:t>Pregunta</a:t>
            </a:r>
            <a:r>
              <a:rPr lang="en-US" sz="2000" b="1" i="1" dirty="0">
                <a:latin typeface="Myriad Pro" panose="020B0503030403020204" pitchFamily="34" charset="0"/>
              </a:rPr>
              <a:t> 17</a:t>
            </a:r>
          </a:p>
          <a:p>
            <a:endParaRPr lang="en-US" sz="2000" dirty="0">
              <a:latin typeface="Myriad Pro" panose="020B0503030403020204" pitchFamily="34" charset="0"/>
            </a:endParaRPr>
          </a:p>
          <a:p>
            <a:r>
              <a:rPr lang="en-US" sz="2000" dirty="0">
                <a:latin typeface="Myriad Pro" panose="020B0503030403020204" pitchFamily="34" charset="0"/>
              </a:rPr>
              <a:t>¿</a:t>
            </a:r>
            <a:r>
              <a:rPr lang="en-US" sz="2000" dirty="0" err="1">
                <a:latin typeface="Myriad Pro" panose="020B0503030403020204" pitchFamily="34" charset="0"/>
              </a:rPr>
              <a:t>Cuál</a:t>
            </a:r>
            <a:r>
              <a:rPr lang="en-US" sz="2000" dirty="0">
                <a:latin typeface="Myriad Pro" panose="020B0503030403020204" pitchFamily="34" charset="0"/>
              </a:rPr>
              <a:t> de las </a:t>
            </a:r>
            <a:r>
              <a:rPr lang="en-US" sz="2000" dirty="0" err="1">
                <a:latin typeface="Myriad Pro" panose="020B0503030403020204" pitchFamily="34" charset="0"/>
              </a:rPr>
              <a:t>siguientes</a:t>
            </a:r>
            <a:r>
              <a:rPr lang="en-US" sz="2000" dirty="0">
                <a:latin typeface="Myriad Pro" panose="020B0503030403020204" pitchFamily="34" charset="0"/>
              </a:rPr>
              <a:t> </a:t>
            </a:r>
            <a:r>
              <a:rPr lang="en-US" sz="2000" dirty="0" err="1">
                <a:latin typeface="Myriad Pro" panose="020B0503030403020204" pitchFamily="34" charset="0"/>
              </a:rPr>
              <a:t>opciones</a:t>
            </a:r>
            <a:r>
              <a:rPr lang="en-US" sz="2000" dirty="0">
                <a:latin typeface="Myriad Pro" panose="020B0503030403020204" pitchFamily="34" charset="0"/>
              </a:rPr>
              <a:t> </a:t>
            </a:r>
            <a:r>
              <a:rPr lang="en-US" sz="2000" dirty="0" err="1">
                <a:latin typeface="Myriad Pro" panose="020B0503030403020204" pitchFamily="34" charset="0"/>
              </a:rPr>
              <a:t>puede</a:t>
            </a:r>
            <a:r>
              <a:rPr lang="en-US" sz="2000" dirty="0">
                <a:latin typeface="Myriad Pro" panose="020B0503030403020204" pitchFamily="34" charset="0"/>
              </a:rPr>
              <a:t> </a:t>
            </a:r>
            <a:r>
              <a:rPr lang="en-US" sz="2000" dirty="0" err="1">
                <a:latin typeface="Myriad Pro" panose="020B0503030403020204" pitchFamily="34" charset="0"/>
              </a:rPr>
              <a:t>ayudar</a:t>
            </a:r>
            <a:r>
              <a:rPr lang="en-US" sz="2000" dirty="0">
                <a:latin typeface="Myriad Pro" panose="020B0503030403020204" pitchFamily="34" charset="0"/>
              </a:rPr>
              <a:t> a </a:t>
            </a:r>
            <a:r>
              <a:rPr lang="en-US" sz="2000" dirty="0" err="1">
                <a:latin typeface="Myriad Pro" panose="020B0503030403020204" pitchFamily="34" charset="0"/>
              </a:rPr>
              <a:t>limitar</a:t>
            </a:r>
            <a:r>
              <a:rPr lang="en-US" sz="2000" dirty="0">
                <a:latin typeface="Myriad Pro" panose="020B0503030403020204" pitchFamily="34" charset="0"/>
              </a:rPr>
              <a:t> la </a:t>
            </a:r>
            <a:r>
              <a:rPr lang="en-US" sz="2000" dirty="0" err="1">
                <a:latin typeface="Myriad Pro" panose="020B0503030403020204" pitchFamily="34" charset="0"/>
              </a:rPr>
              <a:t>caída</a:t>
            </a:r>
            <a:r>
              <a:rPr lang="en-US" sz="2000" dirty="0">
                <a:latin typeface="Myriad Pro" panose="020B0503030403020204" pitchFamily="34" charset="0"/>
              </a:rPr>
              <a:t> con </a:t>
            </a:r>
            <a:r>
              <a:rPr lang="en-US" sz="2000" dirty="0" err="1">
                <a:latin typeface="Myriad Pro" panose="020B0503030403020204" pitchFamily="34" charset="0"/>
              </a:rPr>
              <a:t>oscilación</a:t>
            </a:r>
            <a:r>
              <a:rPr lang="en-US" sz="2000" dirty="0">
                <a:latin typeface="Myriad Pro" panose="020B0503030403020204" pitchFamily="34" charset="0"/>
              </a:rPr>
              <a:t>?</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El </a:t>
            </a:r>
            <a:r>
              <a:rPr lang="en-US" sz="2000" dirty="0" err="1">
                <a:latin typeface="Myriad Pro" panose="020B0503030403020204" pitchFamily="34" charset="0"/>
              </a:rPr>
              <a:t>ajuste</a:t>
            </a:r>
            <a:r>
              <a:rPr lang="en-US" sz="2000" dirty="0">
                <a:latin typeface="Myriad Pro" panose="020B0503030403020204" pitchFamily="34" charset="0"/>
              </a:rPr>
              <a:t> </a:t>
            </a:r>
            <a:r>
              <a:rPr lang="en-US" sz="2000" dirty="0" err="1">
                <a:latin typeface="Myriad Pro" panose="020B0503030403020204" pitchFamily="34" charset="0"/>
              </a:rPr>
              <a:t>adecuado</a:t>
            </a:r>
            <a:r>
              <a:rPr lang="en-US" sz="2000" dirty="0">
                <a:latin typeface="Myriad Pro" panose="020B0503030403020204" pitchFamily="34" charset="0"/>
              </a:rPr>
              <a:t> del </a:t>
            </a:r>
            <a:r>
              <a:rPr lang="en-US" sz="2000" dirty="0" err="1">
                <a:latin typeface="Myriad Pro" panose="020B0503030403020204" pitchFamily="34" charset="0"/>
              </a:rPr>
              <a:t>regulador</a:t>
            </a:r>
            <a:r>
              <a:rPr lang="en-US" sz="2000" dirty="0">
                <a:latin typeface="Myriad Pro" panose="020B0503030403020204" pitchFamily="34" charset="0"/>
              </a:rPr>
              <a:t> de </a:t>
            </a:r>
            <a:r>
              <a:rPr lang="en-US" sz="2000" dirty="0" err="1">
                <a:latin typeface="Myriad Pro" panose="020B0503030403020204" pitchFamily="34" charset="0"/>
              </a:rPr>
              <a:t>cuerda</a:t>
            </a:r>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La </a:t>
            </a:r>
            <a:r>
              <a:rPr lang="en-US" sz="2000" dirty="0" err="1">
                <a:latin typeface="Myriad Pro" panose="020B0503030403020204" pitchFamily="34" charset="0"/>
              </a:rPr>
              <a:t>utilización</a:t>
            </a:r>
            <a:r>
              <a:rPr lang="en-US" sz="2000" dirty="0">
                <a:latin typeface="Myriad Pro" panose="020B0503030403020204" pitchFamily="34" charset="0"/>
              </a:rPr>
              <a:t> de </a:t>
            </a:r>
            <a:r>
              <a:rPr lang="en-US" sz="2000" dirty="0" err="1">
                <a:latin typeface="Myriad Pro" panose="020B0503030403020204" pitchFamily="34" charset="0"/>
              </a:rPr>
              <a:t>una</a:t>
            </a:r>
            <a:r>
              <a:rPr lang="en-US" sz="2000" dirty="0">
                <a:latin typeface="Myriad Pro" panose="020B0503030403020204" pitchFamily="34" charset="0"/>
              </a:rPr>
              <a:t> </a:t>
            </a:r>
            <a:r>
              <a:rPr lang="en-US" sz="2000" dirty="0" err="1">
                <a:latin typeface="Myriad Pro" panose="020B0503030403020204" pitchFamily="34" charset="0"/>
              </a:rPr>
              <a:t>cuerda</a:t>
            </a:r>
            <a:r>
              <a:rPr lang="en-US" sz="2000" dirty="0">
                <a:latin typeface="Myriad Pro" panose="020B0503030403020204" pitchFamily="34" charset="0"/>
              </a:rPr>
              <a:t> </a:t>
            </a:r>
            <a:r>
              <a:rPr lang="en-US" sz="2000" dirty="0" err="1">
                <a:latin typeface="Myriad Pro" panose="020B0503030403020204" pitchFamily="34" charset="0"/>
              </a:rPr>
              <a:t>salvavidas</a:t>
            </a:r>
            <a:r>
              <a:rPr lang="en-US" sz="2000" dirty="0">
                <a:latin typeface="Myriad Pro" panose="020B0503030403020204" pitchFamily="34" charset="0"/>
              </a:rPr>
              <a:t> horizontal</a:t>
            </a:r>
          </a:p>
          <a:p>
            <a:pPr marL="457200" indent="-457200">
              <a:buAutoNum type="alphaUcPeriod"/>
            </a:pPr>
            <a:r>
              <a:rPr lang="en-US" sz="2000" dirty="0">
                <a:latin typeface="Myriad Pro" panose="020B0503030403020204" pitchFamily="34" charset="0"/>
              </a:rPr>
              <a:t>La </a:t>
            </a:r>
            <a:r>
              <a:rPr lang="en-US" sz="2000" dirty="0" err="1">
                <a:latin typeface="Myriad Pro" panose="020B0503030403020204" pitchFamily="34" charset="0"/>
              </a:rPr>
              <a:t>utilización</a:t>
            </a:r>
            <a:r>
              <a:rPr lang="en-US" sz="2000" dirty="0">
                <a:latin typeface="Myriad Pro" panose="020B0503030403020204" pitchFamily="34" charset="0"/>
              </a:rPr>
              <a:t> de </a:t>
            </a:r>
            <a:r>
              <a:rPr lang="en-US" sz="2000" dirty="0" err="1">
                <a:latin typeface="Myriad Pro" panose="020B0503030403020204" pitchFamily="34" charset="0"/>
              </a:rPr>
              <a:t>varios</a:t>
            </a:r>
            <a:r>
              <a:rPr lang="en-US" sz="2000" dirty="0">
                <a:latin typeface="Myriad Pro" panose="020B0503030403020204" pitchFamily="34" charset="0"/>
              </a:rPr>
              <a:t> </a:t>
            </a:r>
            <a:r>
              <a:rPr lang="en-US" sz="2000" dirty="0" err="1">
                <a:latin typeface="Myriad Pro" panose="020B0503030403020204" pitchFamily="34" charset="0"/>
              </a:rPr>
              <a:t>anclajes</a:t>
            </a:r>
            <a:endParaRPr lang="en-US" sz="2000" dirty="0">
              <a:latin typeface="Myriad Pro" panose="020B0503030403020204" pitchFamily="34" charset="0"/>
            </a:endParaRPr>
          </a:p>
          <a:p>
            <a:pPr marL="457200" indent="-457200">
              <a:buAutoNum type="alphaUcPeriod"/>
            </a:pPr>
            <a:r>
              <a:rPr lang="en-US" sz="2000" dirty="0" err="1">
                <a:latin typeface="Myriad Pro" panose="020B0503030403020204" pitchFamily="34" charset="0"/>
              </a:rPr>
              <a:t>Todas</a:t>
            </a:r>
            <a:r>
              <a:rPr lang="en-US" sz="2000" dirty="0">
                <a:latin typeface="Myriad Pro" panose="020B0503030403020204" pitchFamily="34" charset="0"/>
              </a:rPr>
              <a:t> las </a:t>
            </a:r>
            <a:r>
              <a:rPr lang="en-US" sz="2000" dirty="0" err="1">
                <a:latin typeface="Myriad Pro" panose="020B0503030403020204" pitchFamily="34" charset="0"/>
              </a:rPr>
              <a:t>anteriores</a:t>
            </a:r>
            <a:endParaRPr lang="en-US" sz="2000" dirty="0">
              <a:latin typeface="Myriad Pro" panose="020B0503030403020204" pitchFamily="34" charset="0"/>
            </a:endParaRPr>
          </a:p>
        </p:txBody>
      </p:sp>
      <p:sp>
        <p:nvSpPr>
          <p:cNvPr id="6" name="TextBox 5">
            <a:extLst>
              <a:ext uri="{FF2B5EF4-FFF2-40B4-BE49-F238E27FC236}">
                <a16:creationId xmlns:a16="http://schemas.microsoft.com/office/drawing/2014/main" id="{7BEE69C0-B7D0-AB2D-9E0B-D5B4E66CCD80}"/>
              </a:ext>
            </a:extLst>
          </p:cNvPr>
          <p:cNvSpPr txBox="1"/>
          <p:nvPr/>
        </p:nvSpPr>
        <p:spPr>
          <a:xfrm>
            <a:off x="6417992" y="1195003"/>
            <a:ext cx="5489756" cy="2554545"/>
          </a:xfrm>
          <a:prstGeom prst="rect">
            <a:avLst/>
          </a:prstGeom>
          <a:noFill/>
        </p:spPr>
        <p:txBody>
          <a:bodyPr wrap="square" rtlCol="0">
            <a:spAutoFit/>
          </a:bodyPr>
          <a:lstStyle/>
          <a:p>
            <a:r>
              <a:rPr lang="en-US" sz="2000" b="1" i="1" dirty="0" err="1">
                <a:latin typeface="Myriad Pro" panose="020B0503030403020204" pitchFamily="34" charset="0"/>
              </a:rPr>
              <a:t>Pregunta</a:t>
            </a:r>
            <a:r>
              <a:rPr lang="en-US" sz="2000" b="1" i="1" dirty="0">
                <a:latin typeface="Myriad Pro" panose="020B0503030403020204" pitchFamily="34" charset="0"/>
              </a:rPr>
              <a:t> 18</a:t>
            </a:r>
          </a:p>
          <a:p>
            <a:endParaRPr lang="en-US" sz="2000" dirty="0">
              <a:latin typeface="Myriad Pro" panose="020B0503030403020204" pitchFamily="34" charset="0"/>
            </a:endParaRPr>
          </a:p>
          <a:p>
            <a:r>
              <a:rPr lang="en-US" sz="2000" dirty="0">
                <a:latin typeface="Myriad Pro" panose="020B0503030403020204" pitchFamily="34" charset="0"/>
              </a:rPr>
              <a:t>Los </a:t>
            </a:r>
            <a:r>
              <a:rPr lang="en-US" sz="2000" dirty="0" err="1">
                <a:latin typeface="Myriad Pro" panose="020B0503030403020204" pitchFamily="34" charset="0"/>
              </a:rPr>
              <a:t>empleadores</a:t>
            </a:r>
            <a:r>
              <a:rPr lang="en-US" sz="2000" dirty="0">
                <a:latin typeface="Myriad Pro" panose="020B0503030403020204" pitchFamily="34" charset="0"/>
              </a:rPr>
              <a:t> </a:t>
            </a:r>
            <a:r>
              <a:rPr lang="en-US" sz="2000" dirty="0" err="1">
                <a:latin typeface="Myriad Pro" panose="020B0503030403020204" pitchFamily="34" charset="0"/>
              </a:rPr>
              <a:t>deben</a:t>
            </a:r>
            <a:r>
              <a:rPr lang="en-US" sz="2000" dirty="0">
                <a:latin typeface="Myriad Pro" panose="020B0503030403020204" pitchFamily="34" charset="0"/>
              </a:rPr>
              <a:t> </a:t>
            </a:r>
            <a:r>
              <a:rPr lang="en-US" sz="2000" dirty="0" err="1">
                <a:latin typeface="Myriad Pro" panose="020B0503030403020204" pitchFamily="34" charset="0"/>
              </a:rPr>
              <a:t>capacitar</a:t>
            </a:r>
            <a:r>
              <a:rPr lang="en-US" sz="2000" dirty="0">
                <a:latin typeface="Myriad Pro" panose="020B0503030403020204" pitchFamily="34" charset="0"/>
              </a:rPr>
              <a:t> a </a:t>
            </a:r>
            <a:r>
              <a:rPr lang="en-US" sz="2000" dirty="0" err="1">
                <a:latin typeface="Myriad Pro" panose="020B0503030403020204" pitchFamily="34" charset="0"/>
              </a:rPr>
              <a:t>los</a:t>
            </a:r>
            <a:r>
              <a:rPr lang="en-US" sz="2000" dirty="0">
                <a:latin typeface="Myriad Pro" panose="020B0503030403020204" pitchFamily="34" charset="0"/>
              </a:rPr>
              <a:t> </a:t>
            </a:r>
            <a:r>
              <a:rPr lang="en-US" sz="2000" dirty="0" err="1">
                <a:latin typeface="Myriad Pro" panose="020B0503030403020204" pitchFamily="34" charset="0"/>
              </a:rPr>
              <a:t>empleados</a:t>
            </a:r>
            <a:r>
              <a:rPr lang="en-US" sz="2000" dirty="0">
                <a:latin typeface="Myriad Pro" panose="020B0503030403020204" pitchFamily="34" charset="0"/>
              </a:rPr>
              <a:t> para que </a:t>
            </a:r>
            <a:r>
              <a:rPr lang="en-US" sz="2000" dirty="0" err="1">
                <a:latin typeface="Myriad Pro" panose="020B0503030403020204" pitchFamily="34" charset="0"/>
              </a:rPr>
              <a:t>sepan</a:t>
            </a:r>
            <a:r>
              <a:rPr lang="en-US" sz="2000" dirty="0">
                <a:latin typeface="Myriad Pro" panose="020B0503030403020204" pitchFamily="34" charset="0"/>
              </a:rPr>
              <a:t> </a:t>
            </a:r>
            <a:r>
              <a:rPr lang="en-US" sz="2000" dirty="0" err="1">
                <a:latin typeface="Myriad Pro" panose="020B0503030403020204" pitchFamily="34" charset="0"/>
              </a:rPr>
              <a:t>cómo</a:t>
            </a:r>
            <a:r>
              <a:rPr lang="en-US" sz="2000" dirty="0">
                <a:latin typeface="Myriad Pro" panose="020B0503030403020204" pitchFamily="34" charset="0"/>
              </a:rPr>
              <a:t> </a:t>
            </a:r>
            <a:r>
              <a:rPr lang="en-US" sz="2000" dirty="0" err="1">
                <a:latin typeface="Myriad Pro" panose="020B0503030403020204" pitchFamily="34" charset="0"/>
              </a:rPr>
              <a:t>inspeccionar</a:t>
            </a:r>
            <a:r>
              <a:rPr lang="en-US" sz="2000" dirty="0">
                <a:latin typeface="Myriad Pro" panose="020B0503030403020204" pitchFamily="34" charset="0"/>
              </a:rPr>
              <a:t> </a:t>
            </a:r>
            <a:r>
              <a:rPr lang="en-US" sz="2000" dirty="0" err="1">
                <a:latin typeface="Myriad Pro" panose="020B0503030403020204" pitchFamily="34" charset="0"/>
              </a:rPr>
              <a:t>su</a:t>
            </a:r>
            <a:r>
              <a:rPr lang="en-US" sz="2000" dirty="0">
                <a:latin typeface="Myriad Pro" panose="020B0503030403020204" pitchFamily="34" charset="0"/>
              </a:rPr>
              <a:t> </a:t>
            </a:r>
            <a:r>
              <a:rPr lang="en-US" sz="2000" dirty="0" err="1">
                <a:latin typeface="Myriad Pro" panose="020B0503030403020204" pitchFamily="34" charset="0"/>
              </a:rPr>
              <a:t>equipo</a:t>
            </a:r>
            <a:r>
              <a:rPr lang="en-US" sz="2000" dirty="0">
                <a:latin typeface="Myriad Pro" panose="020B0503030403020204" pitchFamily="34" charset="0"/>
              </a:rPr>
              <a:t> de </a:t>
            </a:r>
            <a:r>
              <a:rPr lang="en-US" sz="2000" dirty="0" err="1">
                <a:latin typeface="Myriad Pro" panose="020B0503030403020204" pitchFamily="34" charset="0"/>
              </a:rPr>
              <a:t>protección</a:t>
            </a:r>
            <a:r>
              <a:rPr lang="en-US" sz="2000" dirty="0">
                <a:latin typeface="Myriad Pro" panose="020B0503030403020204" pitchFamily="34" charset="0"/>
              </a:rPr>
              <a:t> contra </a:t>
            </a:r>
            <a:r>
              <a:rPr lang="en-US" sz="2000" dirty="0" err="1">
                <a:latin typeface="Myriad Pro" panose="020B0503030403020204" pitchFamily="34" charset="0"/>
              </a:rPr>
              <a:t>caídas</a:t>
            </a:r>
            <a:r>
              <a:rPr lang="en-US" sz="2000" dirty="0">
                <a:latin typeface="Myriad Pro" panose="020B0503030403020204" pitchFamily="34" charset="0"/>
              </a:rPr>
              <a:t>.</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Verdadero</a:t>
            </a:r>
          </a:p>
          <a:p>
            <a:pPr marL="457200" indent="-457200">
              <a:buAutoNum type="alphaUcPeriod"/>
            </a:pPr>
            <a:r>
              <a:rPr lang="en-US" sz="2000" dirty="0">
                <a:latin typeface="Myriad Pro" panose="020B0503030403020204" pitchFamily="34" charset="0"/>
              </a:rPr>
              <a:t>Falso</a:t>
            </a:r>
          </a:p>
        </p:txBody>
      </p:sp>
      <p:sp>
        <p:nvSpPr>
          <p:cNvPr id="8" name="TextBox 7">
            <a:extLst>
              <a:ext uri="{FF2B5EF4-FFF2-40B4-BE49-F238E27FC236}">
                <a16:creationId xmlns:a16="http://schemas.microsoft.com/office/drawing/2014/main" id="{DAFD16C7-0435-958A-4127-F8D667C14550}"/>
              </a:ext>
            </a:extLst>
          </p:cNvPr>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a:extLst>
              <a:ext uri="{FF2B5EF4-FFF2-40B4-BE49-F238E27FC236}">
                <a16:creationId xmlns:a16="http://schemas.microsoft.com/office/drawing/2014/main" id="{D8E2DD6C-D3CE-F51B-9183-D4CFEDB04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223623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1F239-FE64-7FA5-ED22-B76E1650A9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D06ACC3-49AC-6BC1-D5C4-B2DC03059FDA}"/>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4CDB09E-29AE-B3A4-F266-93F280904D66}"/>
              </a:ext>
            </a:extLst>
          </p:cNvPr>
          <p:cNvSpPr txBox="1">
            <a:spLocks/>
          </p:cNvSpPr>
          <p:nvPr/>
        </p:nvSpPr>
        <p:spPr>
          <a:xfrm>
            <a:off x="588723" y="239865"/>
            <a:ext cx="1104795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Protección</a:t>
            </a:r>
            <a:r>
              <a:rPr lang="en-US" sz="3200" dirty="0">
                <a:latin typeface="Myriad Pro" panose="020B0503030403020204"/>
              </a:rPr>
              <a:t> Contra </a:t>
            </a:r>
            <a:r>
              <a:rPr lang="en-US" sz="3200" dirty="0" err="1">
                <a:latin typeface="Myriad Pro" panose="020B0503030403020204"/>
              </a:rPr>
              <a:t>Caídas</a:t>
            </a:r>
            <a:r>
              <a:rPr lang="en-US" sz="3200" dirty="0">
                <a:latin typeface="Myriad Pro" panose="020B0503030403020204"/>
              </a:rPr>
              <a:t> Para </a:t>
            </a:r>
            <a:r>
              <a:rPr lang="en-US" sz="3200" dirty="0" err="1">
                <a:latin typeface="Myriad Pro" panose="020B0503030403020204"/>
              </a:rPr>
              <a:t>Techos</a:t>
            </a:r>
            <a:r>
              <a:rPr lang="en-US" sz="3200" dirty="0">
                <a:latin typeface="Myriad Pro" panose="020B0503030403020204"/>
              </a:rPr>
              <a:t> - </a:t>
            </a:r>
            <a:r>
              <a:rPr lang="en-US" sz="3200" dirty="0" err="1">
                <a:latin typeface="Myriad Pro" panose="020B0503030403020204"/>
              </a:rPr>
              <a:t>Cuestionario</a:t>
            </a:r>
            <a:endParaRPr lang="en-US" sz="3200" dirty="0">
              <a:latin typeface="Myriad Pro" panose="020B0503030403020204"/>
            </a:endParaRPr>
          </a:p>
        </p:txBody>
      </p:sp>
      <p:sp>
        <p:nvSpPr>
          <p:cNvPr id="3" name="TextBox 2">
            <a:extLst>
              <a:ext uri="{FF2B5EF4-FFF2-40B4-BE49-F238E27FC236}">
                <a16:creationId xmlns:a16="http://schemas.microsoft.com/office/drawing/2014/main" id="{AE9A9FB0-FC56-9D68-02CE-5FDBE8D443B8}"/>
              </a:ext>
            </a:extLst>
          </p:cNvPr>
          <p:cNvSpPr txBox="1"/>
          <p:nvPr/>
        </p:nvSpPr>
        <p:spPr>
          <a:xfrm>
            <a:off x="460411" y="1279669"/>
            <a:ext cx="5635589" cy="3170099"/>
          </a:xfrm>
          <a:prstGeom prst="rect">
            <a:avLst/>
          </a:prstGeom>
          <a:noFill/>
        </p:spPr>
        <p:txBody>
          <a:bodyPr wrap="square" rtlCol="0">
            <a:spAutoFit/>
          </a:bodyPr>
          <a:lstStyle/>
          <a:p>
            <a:r>
              <a:rPr lang="en-US" sz="2000" b="1" i="1" dirty="0" err="1">
                <a:latin typeface="Myriad Pro" panose="020B0503030403020204" pitchFamily="34" charset="0"/>
              </a:rPr>
              <a:t>Pregunta</a:t>
            </a:r>
            <a:r>
              <a:rPr lang="en-US" sz="2000" b="1" i="1" dirty="0">
                <a:latin typeface="Myriad Pro" panose="020B0503030403020204" pitchFamily="34" charset="0"/>
              </a:rPr>
              <a:t> 19</a:t>
            </a:r>
          </a:p>
          <a:p>
            <a:endParaRPr lang="en-US" sz="2000" dirty="0">
              <a:latin typeface="Myriad Pro" panose="020B0503030403020204" pitchFamily="34" charset="0"/>
            </a:endParaRPr>
          </a:p>
          <a:p>
            <a:r>
              <a:rPr lang="en-US" sz="2000" dirty="0">
                <a:latin typeface="Myriad Pro" panose="020B0503030403020204" pitchFamily="34" charset="0"/>
              </a:rPr>
              <a:t>Al utilizer </a:t>
            </a:r>
            <a:r>
              <a:rPr lang="en-US" sz="2000" dirty="0" err="1">
                <a:latin typeface="Myriad Pro" panose="020B0503030403020204" pitchFamily="34" charset="0"/>
              </a:rPr>
              <a:t>una</a:t>
            </a:r>
            <a:r>
              <a:rPr lang="en-US" sz="2000" dirty="0">
                <a:latin typeface="Myriad Pro" panose="020B0503030403020204" pitchFamily="34" charset="0"/>
              </a:rPr>
              <a:t> </a:t>
            </a:r>
            <a:r>
              <a:rPr lang="en-US" sz="2000" dirty="0" err="1">
                <a:latin typeface="Myriad Pro" panose="020B0503030403020204" pitchFamily="34" charset="0"/>
              </a:rPr>
              <a:t>escalera</a:t>
            </a:r>
            <a:r>
              <a:rPr lang="en-US" sz="2000" dirty="0">
                <a:latin typeface="Myriad Pro" panose="020B0503030403020204" pitchFamily="34" charset="0"/>
              </a:rPr>
              <a:t> de mano para acceder al </a:t>
            </a:r>
            <a:r>
              <a:rPr lang="en-US" sz="2000" dirty="0" err="1">
                <a:latin typeface="Myriad Pro" panose="020B0503030403020204" pitchFamily="34" charset="0"/>
              </a:rPr>
              <a:t>techo</a:t>
            </a:r>
            <a:r>
              <a:rPr lang="en-US" sz="2000" dirty="0">
                <a:latin typeface="Myriad Pro" panose="020B0503030403020204" pitchFamily="34" charset="0"/>
              </a:rPr>
              <a:t>, ¿a </a:t>
            </a:r>
            <a:r>
              <a:rPr lang="en-US" sz="2000" dirty="0" err="1">
                <a:latin typeface="Myriad Pro" panose="020B0503030403020204" pitchFamily="34" charset="0"/>
              </a:rPr>
              <a:t>cuántos</a:t>
            </a:r>
            <a:r>
              <a:rPr lang="en-US" sz="2000" dirty="0">
                <a:latin typeface="Myriad Pro" panose="020B0503030403020204" pitchFamily="34" charset="0"/>
              </a:rPr>
              <a:t> pies </a:t>
            </a:r>
            <a:r>
              <a:rPr lang="en-US" sz="2000" dirty="0" err="1">
                <a:latin typeface="Myriad Pro" panose="020B0503030403020204" pitchFamily="34" charset="0"/>
              </a:rPr>
              <a:t>sobre</a:t>
            </a:r>
            <a:r>
              <a:rPr lang="en-US" sz="2000" dirty="0">
                <a:latin typeface="Myriad Pro" panose="020B0503030403020204" pitchFamily="34" charset="0"/>
              </a:rPr>
              <a:t> </a:t>
            </a:r>
            <a:r>
              <a:rPr lang="en-US" sz="2000" dirty="0" err="1">
                <a:latin typeface="Myriad Pro" panose="020B0503030403020204" pitchFamily="34" charset="0"/>
              </a:rPr>
              <a:t>el</a:t>
            </a:r>
            <a:r>
              <a:rPr lang="en-US" sz="2000" dirty="0">
                <a:latin typeface="Myriad Pro" panose="020B0503030403020204" pitchFamily="34" charset="0"/>
              </a:rPr>
              <a:t> </a:t>
            </a:r>
            <a:r>
              <a:rPr lang="en-US" sz="2000" dirty="0" err="1">
                <a:latin typeface="Myriad Pro" panose="020B0503030403020204" pitchFamily="34" charset="0"/>
              </a:rPr>
              <a:t>borde</a:t>
            </a:r>
            <a:r>
              <a:rPr lang="en-US" sz="2000" dirty="0">
                <a:latin typeface="Myriad Pro" panose="020B0503030403020204" pitchFamily="34" charset="0"/>
              </a:rPr>
              <a:t> </a:t>
            </a:r>
            <a:r>
              <a:rPr lang="en-US" sz="2000" dirty="0" err="1">
                <a:latin typeface="Myriad Pro" panose="020B0503030403020204" pitchFamily="34" charset="0"/>
              </a:rPr>
              <a:t>debe</a:t>
            </a:r>
            <a:r>
              <a:rPr lang="en-US" sz="2000" dirty="0">
                <a:latin typeface="Myriad Pro" panose="020B0503030403020204" pitchFamily="34" charset="0"/>
              </a:rPr>
              <a:t> </a:t>
            </a:r>
            <a:r>
              <a:rPr lang="en-US" sz="2000" dirty="0" err="1">
                <a:latin typeface="Myriad Pro" panose="020B0503030403020204" pitchFamily="34" charset="0"/>
              </a:rPr>
              <a:t>extenderse</a:t>
            </a:r>
            <a:r>
              <a:rPr lang="en-US" sz="2000" dirty="0">
                <a:latin typeface="Myriad Pro" panose="020B0503030403020204" pitchFamily="34" charset="0"/>
              </a:rPr>
              <a:t>?</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1</a:t>
            </a:r>
          </a:p>
          <a:p>
            <a:pPr marL="457200" indent="-457200">
              <a:buAutoNum type="alphaUcPeriod"/>
            </a:pPr>
            <a:r>
              <a:rPr lang="en-US" sz="2000" dirty="0">
                <a:latin typeface="Myriad Pro" panose="020B0503030403020204" pitchFamily="34" charset="0"/>
              </a:rPr>
              <a:t>2</a:t>
            </a:r>
          </a:p>
          <a:p>
            <a:pPr marL="457200" indent="-457200">
              <a:buAutoNum type="alphaUcPeriod"/>
            </a:pPr>
            <a:r>
              <a:rPr lang="en-US" sz="2000" dirty="0">
                <a:latin typeface="Myriad Pro" panose="020B0503030403020204" pitchFamily="34" charset="0"/>
              </a:rPr>
              <a:t>3</a:t>
            </a:r>
          </a:p>
          <a:p>
            <a:pPr marL="457200" indent="-457200">
              <a:buAutoNum type="alphaUcPeriod"/>
            </a:pPr>
            <a:r>
              <a:rPr lang="en-US" sz="2000" dirty="0">
                <a:latin typeface="Myriad Pro" panose="020B0503030403020204" pitchFamily="34" charset="0"/>
              </a:rPr>
              <a:t>4</a:t>
            </a:r>
          </a:p>
        </p:txBody>
      </p:sp>
      <p:sp>
        <p:nvSpPr>
          <p:cNvPr id="8" name="TextBox 7">
            <a:extLst>
              <a:ext uri="{FF2B5EF4-FFF2-40B4-BE49-F238E27FC236}">
                <a16:creationId xmlns:a16="http://schemas.microsoft.com/office/drawing/2014/main" id="{4B5194C2-E699-73FC-3DE3-804564F0564E}"/>
              </a:ext>
            </a:extLst>
          </p:cNvPr>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a:extLst>
              <a:ext uri="{FF2B5EF4-FFF2-40B4-BE49-F238E27FC236}">
                <a16:creationId xmlns:a16="http://schemas.microsoft.com/office/drawing/2014/main" id="{D94D626C-BDBA-55FA-F1F9-FF20AF5F5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21929103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C60B1-0B91-A981-8287-04395D5A96F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C9507C1-906D-4227-7CF6-5E257AE45389}"/>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11FC4EC-FA35-7243-1CF4-1CFEF97B5EDB}"/>
              </a:ext>
            </a:extLst>
          </p:cNvPr>
          <p:cNvSpPr txBox="1">
            <a:spLocks/>
          </p:cNvSpPr>
          <p:nvPr/>
        </p:nvSpPr>
        <p:spPr>
          <a:xfrm>
            <a:off x="588723" y="239865"/>
            <a:ext cx="1104795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latin typeface="Myriad Pro" panose="020B0503030403020204"/>
              </a:rPr>
              <a:t>Protección</a:t>
            </a:r>
            <a:r>
              <a:rPr lang="en-US" sz="3200" b="1" dirty="0">
                <a:latin typeface="Myriad Pro" panose="020B0503030403020204"/>
              </a:rPr>
              <a:t> Contra </a:t>
            </a:r>
            <a:r>
              <a:rPr lang="en-US" sz="3200" b="1" dirty="0" err="1">
                <a:latin typeface="Myriad Pro" panose="020B0503030403020204"/>
              </a:rPr>
              <a:t>Caídas</a:t>
            </a:r>
            <a:r>
              <a:rPr lang="en-US" sz="3200" b="1" dirty="0">
                <a:latin typeface="Myriad Pro" panose="020B0503030403020204"/>
              </a:rPr>
              <a:t> Para </a:t>
            </a:r>
            <a:r>
              <a:rPr lang="en-US" sz="3200" b="1" dirty="0" err="1">
                <a:latin typeface="Myriad Pro" panose="020B0503030403020204"/>
              </a:rPr>
              <a:t>Techos</a:t>
            </a:r>
            <a:r>
              <a:rPr lang="en-US" sz="3200" b="1" dirty="0">
                <a:latin typeface="Myriad Pro" panose="020B0503030403020204"/>
              </a:rPr>
              <a:t> – </a:t>
            </a:r>
            <a:r>
              <a:rPr lang="en-US" sz="3200" b="1" dirty="0" err="1">
                <a:latin typeface="Myriad Pro" panose="020B0503030403020204"/>
              </a:rPr>
              <a:t>Repuestas</a:t>
            </a:r>
            <a:endParaRPr lang="en-US" sz="3200" b="1" dirty="0">
              <a:latin typeface="Myriad Pro" panose="020B0503030403020204"/>
            </a:endParaRPr>
          </a:p>
        </p:txBody>
      </p:sp>
      <p:sp>
        <p:nvSpPr>
          <p:cNvPr id="3" name="TextBox 2">
            <a:extLst>
              <a:ext uri="{FF2B5EF4-FFF2-40B4-BE49-F238E27FC236}">
                <a16:creationId xmlns:a16="http://schemas.microsoft.com/office/drawing/2014/main" id="{1B3351F4-1721-46D2-7AF8-BBFF9A488957}"/>
              </a:ext>
            </a:extLst>
          </p:cNvPr>
          <p:cNvSpPr txBox="1"/>
          <p:nvPr/>
        </p:nvSpPr>
        <p:spPr>
          <a:xfrm>
            <a:off x="2517731" y="1709192"/>
            <a:ext cx="6842343" cy="3156884"/>
          </a:xfrm>
          <a:prstGeom prst="rect">
            <a:avLst/>
          </a:prstGeom>
          <a:noFill/>
        </p:spPr>
        <p:txBody>
          <a:bodyPr wrap="square" numCol="2" rtlCol="0">
            <a:spAutoFit/>
          </a:bodyPr>
          <a:lstStyle/>
          <a:p>
            <a:pPr marL="457200" indent="-457200" algn="ctr">
              <a:buAutoNum type="arabicPeriod"/>
            </a:pPr>
            <a:r>
              <a:rPr lang="en-US" sz="2000" b="1" dirty="0">
                <a:latin typeface="Myriad Pro" panose="020B0503030403020204" pitchFamily="34" charset="0"/>
              </a:rPr>
              <a:t>B</a:t>
            </a:r>
          </a:p>
          <a:p>
            <a:pPr marL="457200" indent="-457200" algn="ctr">
              <a:buAutoNum type="arabicPeriod"/>
            </a:pPr>
            <a:r>
              <a:rPr lang="en-US" sz="2000" b="1" dirty="0">
                <a:latin typeface="Myriad Pro" panose="020B0503030403020204" pitchFamily="34" charset="0"/>
              </a:rPr>
              <a:t>A</a:t>
            </a:r>
          </a:p>
          <a:p>
            <a:pPr marL="457200" indent="-457200" algn="ctr">
              <a:buAutoNum type="arabicPeriod"/>
            </a:pPr>
            <a:r>
              <a:rPr lang="en-US" sz="2000" b="1" dirty="0">
                <a:latin typeface="Myriad Pro" panose="020B0503030403020204" pitchFamily="34" charset="0"/>
              </a:rPr>
              <a:t>B</a:t>
            </a:r>
          </a:p>
          <a:p>
            <a:pPr marL="457200" indent="-457200" algn="ctr">
              <a:buAutoNum type="arabicPeriod"/>
            </a:pPr>
            <a:r>
              <a:rPr lang="en-US" sz="2000" b="1" dirty="0">
                <a:latin typeface="Myriad Pro" panose="020B0503030403020204" pitchFamily="34" charset="0"/>
              </a:rPr>
              <a:t>D</a:t>
            </a:r>
          </a:p>
          <a:p>
            <a:pPr marL="457200" indent="-457200" algn="ctr">
              <a:buAutoNum type="arabicPeriod"/>
            </a:pPr>
            <a:r>
              <a:rPr lang="en-US" sz="2000" b="1" dirty="0">
                <a:latin typeface="Myriad Pro" panose="020B0503030403020204" pitchFamily="34" charset="0"/>
              </a:rPr>
              <a:t>A</a:t>
            </a:r>
          </a:p>
          <a:p>
            <a:pPr marL="457200" indent="-457200" algn="ctr">
              <a:buAutoNum type="arabicPeriod"/>
            </a:pPr>
            <a:r>
              <a:rPr lang="en-US" sz="2000" b="1" dirty="0">
                <a:latin typeface="Myriad Pro" panose="020B0503030403020204" pitchFamily="34" charset="0"/>
              </a:rPr>
              <a:t>A</a:t>
            </a:r>
          </a:p>
          <a:p>
            <a:pPr marL="457200" indent="-457200" algn="ctr">
              <a:buAutoNum type="arabicPeriod"/>
            </a:pPr>
            <a:r>
              <a:rPr lang="en-US" sz="2000" b="1" dirty="0">
                <a:latin typeface="Myriad Pro" panose="020B0503030403020204" pitchFamily="34" charset="0"/>
              </a:rPr>
              <a:t>B</a:t>
            </a:r>
          </a:p>
          <a:p>
            <a:pPr marL="457200" indent="-457200" algn="ctr">
              <a:buAutoNum type="arabicPeriod"/>
            </a:pPr>
            <a:r>
              <a:rPr lang="en-US" sz="2000" b="1" dirty="0">
                <a:latin typeface="Myriad Pro" panose="020B0503030403020204" pitchFamily="34" charset="0"/>
              </a:rPr>
              <a:t>D</a:t>
            </a:r>
          </a:p>
          <a:p>
            <a:pPr marL="457200" indent="-457200" algn="ctr">
              <a:buAutoNum type="arabicPeriod"/>
            </a:pPr>
            <a:r>
              <a:rPr lang="en-US" sz="2000" b="1" dirty="0">
                <a:latin typeface="Myriad Pro" panose="020B0503030403020204" pitchFamily="34" charset="0"/>
              </a:rPr>
              <a:t>A</a:t>
            </a:r>
          </a:p>
          <a:p>
            <a:pPr marL="457200" indent="-457200" algn="ctr">
              <a:buAutoNum type="arabicPeriod"/>
            </a:pPr>
            <a:r>
              <a:rPr lang="en-US" sz="2000" b="1" dirty="0">
                <a:latin typeface="Myriad Pro" panose="020B0503030403020204" pitchFamily="34" charset="0"/>
              </a:rPr>
              <a:t>D</a:t>
            </a:r>
          </a:p>
          <a:p>
            <a:pPr marL="457200" indent="-457200" algn="ctr">
              <a:buAutoNum type="arabicPeriod"/>
            </a:pPr>
            <a:r>
              <a:rPr lang="en-US" sz="2000" b="1" dirty="0">
                <a:latin typeface="Myriad Pro" panose="020B0503030403020204" pitchFamily="34" charset="0"/>
              </a:rPr>
              <a:t>B</a:t>
            </a:r>
          </a:p>
          <a:p>
            <a:pPr marL="457200" indent="-457200" algn="ctr">
              <a:buAutoNum type="arabicPeriod"/>
            </a:pPr>
            <a:r>
              <a:rPr lang="en-US" sz="2000" b="1" dirty="0">
                <a:latin typeface="Myriad Pro" panose="020B0503030403020204" pitchFamily="34" charset="0"/>
              </a:rPr>
              <a:t>A</a:t>
            </a:r>
          </a:p>
          <a:p>
            <a:pPr marL="457200" indent="-457200" algn="ctr">
              <a:buAutoNum type="arabicPeriod"/>
            </a:pPr>
            <a:r>
              <a:rPr lang="en-US" sz="2000" b="1" dirty="0">
                <a:latin typeface="Myriad Pro" panose="020B0503030403020204" pitchFamily="34" charset="0"/>
              </a:rPr>
              <a:t>C</a:t>
            </a:r>
          </a:p>
          <a:p>
            <a:pPr marL="457200" indent="-457200" algn="ctr">
              <a:buAutoNum type="arabicPeriod"/>
            </a:pPr>
            <a:r>
              <a:rPr lang="en-US" sz="2000" b="1" dirty="0">
                <a:latin typeface="Myriad Pro" panose="020B0503030403020204" pitchFamily="34" charset="0"/>
              </a:rPr>
              <a:t>A</a:t>
            </a:r>
          </a:p>
          <a:p>
            <a:pPr marL="457200" indent="-457200" algn="ctr">
              <a:buAutoNum type="arabicPeriod"/>
            </a:pPr>
            <a:r>
              <a:rPr lang="en-US" sz="2000" b="1" dirty="0">
                <a:latin typeface="Myriad Pro" panose="020B0503030403020204" pitchFamily="34" charset="0"/>
              </a:rPr>
              <a:t>A</a:t>
            </a:r>
          </a:p>
          <a:p>
            <a:pPr marL="457200" indent="-457200" algn="ctr">
              <a:buAutoNum type="arabicPeriod"/>
            </a:pPr>
            <a:r>
              <a:rPr lang="en-US" sz="2000" b="1" dirty="0">
                <a:latin typeface="Myriad Pro" panose="020B0503030403020204" pitchFamily="34" charset="0"/>
              </a:rPr>
              <a:t>A</a:t>
            </a:r>
          </a:p>
          <a:p>
            <a:pPr marL="457200" indent="-457200" algn="ctr">
              <a:buAutoNum type="arabicPeriod"/>
            </a:pPr>
            <a:r>
              <a:rPr lang="en-US" sz="2000" b="1" dirty="0">
                <a:latin typeface="Myriad Pro" panose="020B0503030403020204" pitchFamily="34" charset="0"/>
              </a:rPr>
              <a:t>D</a:t>
            </a:r>
          </a:p>
          <a:p>
            <a:pPr marL="457200" indent="-457200" algn="ctr">
              <a:buAutoNum type="arabicPeriod"/>
            </a:pPr>
            <a:r>
              <a:rPr lang="en-US" sz="2000" b="1" dirty="0">
                <a:latin typeface="Myriad Pro" panose="020B0503030403020204" pitchFamily="34" charset="0"/>
              </a:rPr>
              <a:t>A</a:t>
            </a:r>
          </a:p>
          <a:p>
            <a:pPr marL="457200" indent="-457200" algn="ctr">
              <a:buAutoNum type="arabicPeriod"/>
            </a:pPr>
            <a:r>
              <a:rPr lang="en-US" sz="2000" b="1" dirty="0">
                <a:latin typeface="Myriad Pro" panose="020B0503030403020204" pitchFamily="34" charset="0"/>
              </a:rPr>
              <a:t>C</a:t>
            </a:r>
          </a:p>
        </p:txBody>
      </p:sp>
      <p:sp>
        <p:nvSpPr>
          <p:cNvPr id="8" name="TextBox 7">
            <a:extLst>
              <a:ext uri="{FF2B5EF4-FFF2-40B4-BE49-F238E27FC236}">
                <a16:creationId xmlns:a16="http://schemas.microsoft.com/office/drawing/2014/main" id="{B8F371CF-E885-42A8-915E-70F4ECFBD723}"/>
              </a:ext>
            </a:extLst>
          </p:cNvPr>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a:extLst>
              <a:ext uri="{FF2B5EF4-FFF2-40B4-BE49-F238E27FC236}">
                <a16:creationId xmlns:a16="http://schemas.microsoft.com/office/drawing/2014/main" id="{7F4E2DA4-7A64-78CC-1A62-AC3A4C8E1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32318519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57"/>
            <a:ext cx="5486390" cy="589334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EA89EFB-2C81-0E42-06FA-88E5B5AEE463}"/>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Myriad Pro" panose="020B0503030403020204"/>
              </a:rPr>
              <a:t>¿</a:t>
            </a:r>
            <a:r>
              <a:rPr lang="en-US" sz="3200" dirty="0" err="1">
                <a:latin typeface="Myriad Pro" panose="020B0503030403020204"/>
              </a:rPr>
              <a:t>Hacia</a:t>
            </a:r>
            <a:r>
              <a:rPr lang="en-US" sz="3200" dirty="0">
                <a:latin typeface="Myriad Pro" panose="020B0503030403020204"/>
              </a:rPr>
              <a:t> </a:t>
            </a:r>
            <a:r>
              <a:rPr lang="en-US" sz="3200" dirty="0" err="1">
                <a:latin typeface="Myriad Pro" panose="020B0503030403020204"/>
              </a:rPr>
              <a:t>dónde</a:t>
            </a:r>
            <a:r>
              <a:rPr lang="en-US" sz="3200" dirty="0">
                <a:latin typeface="Myriad Pro" panose="020B0503030403020204"/>
              </a:rPr>
              <a:t> </a:t>
            </a:r>
            <a:r>
              <a:rPr lang="en-US" sz="3200" dirty="0" err="1">
                <a:latin typeface="Myriad Pro" panose="020B0503030403020204"/>
              </a:rPr>
              <a:t>nos</a:t>
            </a:r>
            <a:r>
              <a:rPr lang="en-US" sz="3200" dirty="0">
                <a:latin typeface="Myriad Pro" panose="020B0503030403020204"/>
              </a:rPr>
              <a:t> </a:t>
            </a:r>
            <a:r>
              <a:rPr lang="en-US" sz="3200" dirty="0" err="1">
                <a:latin typeface="Myriad Pro" panose="020B0503030403020204"/>
              </a:rPr>
              <a:t>dirigimos</a:t>
            </a:r>
            <a:r>
              <a:rPr lang="en-US" sz="3200" dirty="0">
                <a:latin typeface="Myriad Pro" panose="020B0503030403020204"/>
              </a:rPr>
              <a:t> </a:t>
            </a:r>
            <a:r>
              <a:rPr lang="en-US" sz="3200" dirty="0" err="1">
                <a:latin typeface="Myriad Pro" panose="020B0503030403020204"/>
              </a:rPr>
              <a:t>desde</a:t>
            </a:r>
            <a:r>
              <a:rPr lang="en-US" sz="3200" dirty="0">
                <a:latin typeface="Myriad Pro" panose="020B0503030403020204"/>
              </a:rPr>
              <a:t> </a:t>
            </a:r>
            <a:r>
              <a:rPr lang="en-US" sz="3200" dirty="0" err="1">
                <a:latin typeface="Myriad Pro" panose="020B0503030403020204"/>
              </a:rPr>
              <a:t>aquí</a:t>
            </a:r>
            <a:r>
              <a:rPr lang="en-US" sz="3200" dirty="0">
                <a:latin typeface="Myriad Pro" panose="020B0503030403020204"/>
              </a:rPr>
              <a:t>? </a:t>
            </a:r>
          </a:p>
        </p:txBody>
      </p:sp>
      <p:sp>
        <p:nvSpPr>
          <p:cNvPr id="3" name="TextBox 2"/>
          <p:cNvSpPr txBox="1"/>
          <p:nvPr/>
        </p:nvSpPr>
        <p:spPr>
          <a:xfrm>
            <a:off x="5696290" y="1302808"/>
            <a:ext cx="6285809" cy="4478149"/>
          </a:xfrm>
          <a:prstGeom prst="rect">
            <a:avLst/>
          </a:prstGeom>
          <a:noFill/>
        </p:spPr>
        <p:txBody>
          <a:bodyPr wrap="square" rtlCol="0">
            <a:spAutoFit/>
          </a:bodyPr>
          <a:lstStyle/>
          <a:p>
            <a:r>
              <a:rPr lang="en-US" sz="1900" dirty="0">
                <a:latin typeface="Myriad Pro" panose="020B0503030403020204" pitchFamily="34" charset="0"/>
                <a:hlinkClick r:id="rId4"/>
              </a:rPr>
              <a:t>El </a:t>
            </a:r>
            <a:r>
              <a:rPr lang="en-US" sz="1900" dirty="0" err="1">
                <a:latin typeface="Myriad Pro" panose="020B0503030403020204" pitchFamily="34" charset="0"/>
                <a:hlinkClick r:id="rId4"/>
              </a:rPr>
              <a:t>índice</a:t>
            </a:r>
            <a:r>
              <a:rPr lang="en-US" sz="1900" dirty="0">
                <a:latin typeface="Myriad Pro" panose="020B0503030403020204" pitchFamily="34" charset="0"/>
                <a:hlinkClick r:id="rId4"/>
              </a:rPr>
              <a:t> de </a:t>
            </a:r>
            <a:r>
              <a:rPr lang="en-US" sz="1900" dirty="0" err="1">
                <a:latin typeface="Myriad Pro" panose="020B0503030403020204" pitchFamily="34" charset="0"/>
                <a:hlinkClick r:id="rId4"/>
              </a:rPr>
              <a:t>temas</a:t>
            </a:r>
            <a:r>
              <a:rPr lang="en-US" sz="1900" dirty="0">
                <a:latin typeface="Myriad Pro" panose="020B0503030403020204" pitchFamily="34" charset="0"/>
                <a:hlinkClick r:id="rId4"/>
              </a:rPr>
              <a:t> de la A a la Z </a:t>
            </a:r>
            <a:r>
              <a:rPr lang="en-US" sz="1900" dirty="0" err="1">
                <a:latin typeface="Myriad Pro" panose="020B0503030403020204" pitchFamily="34" charset="0"/>
                <a:hlinkClick r:id="rId4"/>
              </a:rPr>
              <a:t>en</a:t>
            </a:r>
            <a:r>
              <a:rPr lang="en-US" sz="1900" dirty="0">
                <a:latin typeface="Myriad Pro" panose="020B0503030403020204" pitchFamily="34" charset="0"/>
                <a:hlinkClick r:id="rId4"/>
              </a:rPr>
              <a:t> </a:t>
            </a:r>
            <a:r>
              <a:rPr lang="en-US" sz="1900" dirty="0" err="1">
                <a:latin typeface="Myriad Pro" panose="020B0503030403020204" pitchFamily="34" charset="0"/>
                <a:hlinkClick r:id="rId4"/>
              </a:rPr>
              <a:t>línea</a:t>
            </a:r>
            <a:r>
              <a:rPr lang="en-US" sz="1900" dirty="0">
                <a:latin typeface="Myriad Pro" panose="020B0503030403020204" pitchFamily="34" charset="0"/>
                <a:hlinkClick r:id="rId4"/>
              </a:rPr>
              <a:t> de Oregon OSHA</a:t>
            </a:r>
            <a:r>
              <a:rPr lang="en-US" sz="1900" dirty="0">
                <a:latin typeface="Myriad Pro" panose="020B0503030403020204" pitchFamily="34" charset="0"/>
              </a:rPr>
              <a:t> es un </a:t>
            </a:r>
            <a:r>
              <a:rPr lang="en-US" sz="1900" dirty="0" err="1">
                <a:latin typeface="Myriad Pro" panose="020B0503030403020204" pitchFamily="34" charset="0"/>
              </a:rPr>
              <a:t>excelente</a:t>
            </a:r>
            <a:r>
              <a:rPr lang="en-US" sz="1900" dirty="0">
                <a:latin typeface="Myriad Pro" panose="020B0503030403020204" pitchFamily="34" charset="0"/>
              </a:rPr>
              <a:t> </a:t>
            </a:r>
            <a:r>
              <a:rPr lang="en-US" sz="1900" dirty="0" err="1">
                <a:latin typeface="Myriad Pro" panose="020B0503030403020204" pitchFamily="34" charset="0"/>
              </a:rPr>
              <a:t>recurso</a:t>
            </a:r>
            <a:r>
              <a:rPr lang="en-US" sz="1900" dirty="0">
                <a:latin typeface="Myriad Pro" panose="020B0503030403020204" pitchFamily="34" charset="0"/>
              </a:rPr>
              <a:t> para que </a:t>
            </a:r>
            <a:r>
              <a:rPr lang="en-US" sz="1900" dirty="0" err="1">
                <a:latin typeface="Myriad Pro" panose="020B0503030403020204" pitchFamily="34" charset="0"/>
              </a:rPr>
              <a:t>usted</a:t>
            </a:r>
            <a:r>
              <a:rPr lang="en-US" sz="1900" dirty="0">
                <a:latin typeface="Myriad Pro" panose="020B0503030403020204" pitchFamily="34" charset="0"/>
              </a:rPr>
              <a:t> </a:t>
            </a:r>
            <a:r>
              <a:rPr lang="en-US" sz="1900" dirty="0" err="1">
                <a:latin typeface="Myriad Pro" panose="020B0503030403020204" pitchFamily="34" charset="0"/>
              </a:rPr>
              <a:t>utilice</a:t>
            </a:r>
            <a:r>
              <a:rPr lang="en-US" sz="1900" dirty="0">
                <a:latin typeface="Myriad Pro" panose="020B0503030403020204" pitchFamily="34" charset="0"/>
              </a:rPr>
              <a:t>. </a:t>
            </a:r>
            <a:r>
              <a:rPr lang="en-US" sz="1900" dirty="0" err="1">
                <a:latin typeface="Myriad Pro" panose="020B0503030403020204" pitchFamily="34" charset="0"/>
              </a:rPr>
              <a:t>Enumera</a:t>
            </a:r>
            <a:r>
              <a:rPr lang="en-US" sz="1900" dirty="0">
                <a:latin typeface="Myriad Pro" panose="020B0503030403020204" pitchFamily="34" charset="0"/>
              </a:rPr>
              <a:t> </a:t>
            </a:r>
            <a:r>
              <a:rPr lang="en-US" sz="1900" dirty="0" err="1">
                <a:latin typeface="Myriad Pro" panose="020B0503030403020204" pitchFamily="34" charset="0"/>
              </a:rPr>
              <a:t>publicaciones</a:t>
            </a:r>
            <a:r>
              <a:rPr lang="en-US" sz="1900" dirty="0">
                <a:latin typeface="Myriad Pro" panose="020B0503030403020204" pitchFamily="34" charset="0"/>
              </a:rPr>
              <a:t> </a:t>
            </a:r>
            <a:r>
              <a:rPr lang="en-US" sz="1900" dirty="0" err="1">
                <a:latin typeface="Myriad Pro" panose="020B0503030403020204" pitchFamily="34" charset="0"/>
              </a:rPr>
              <a:t>relevantes</a:t>
            </a:r>
            <a:r>
              <a:rPr lang="en-US" sz="1900" dirty="0">
                <a:latin typeface="Myriad Pro" panose="020B0503030403020204" pitchFamily="34" charset="0"/>
              </a:rPr>
              <a:t>, material de </a:t>
            </a:r>
            <a:r>
              <a:rPr lang="en-US" sz="1900" dirty="0" err="1">
                <a:latin typeface="Myriad Pro" panose="020B0503030403020204" pitchFamily="34" charset="0"/>
              </a:rPr>
              <a:t>capacitación</a:t>
            </a:r>
            <a:r>
              <a:rPr lang="en-US" sz="1900" dirty="0">
                <a:latin typeface="Myriad Pro" panose="020B0503030403020204" pitchFamily="34" charset="0"/>
              </a:rPr>
              <a:t>, </a:t>
            </a:r>
            <a:r>
              <a:rPr lang="en-US" sz="1900" dirty="0" err="1">
                <a:latin typeface="Myriad Pro" panose="020B0503030403020204" pitchFamily="34" charset="0"/>
              </a:rPr>
              <a:t>reglas</a:t>
            </a:r>
            <a:r>
              <a:rPr lang="en-US" sz="1900" dirty="0">
                <a:latin typeface="Myriad Pro" panose="020B0503030403020204" pitchFamily="34" charset="0"/>
              </a:rPr>
              <a:t>, </a:t>
            </a:r>
            <a:r>
              <a:rPr lang="en-US" sz="1900" dirty="0" err="1">
                <a:latin typeface="Myriad Pro" panose="020B0503030403020204" pitchFamily="34" charset="0"/>
              </a:rPr>
              <a:t>interpretaciones</a:t>
            </a:r>
            <a:r>
              <a:rPr lang="en-US" sz="1900" dirty="0">
                <a:latin typeface="Myriad Pro" panose="020B0503030403020204" pitchFamily="34" charset="0"/>
              </a:rPr>
              <a:t>, videos y </a:t>
            </a:r>
            <a:r>
              <a:rPr lang="en-US" sz="1900" dirty="0" err="1">
                <a:latin typeface="Myriad Pro" panose="020B0503030403020204" pitchFamily="34" charset="0"/>
              </a:rPr>
              <a:t>otros</a:t>
            </a:r>
            <a:r>
              <a:rPr lang="en-US" sz="1900" dirty="0">
                <a:latin typeface="Myriad Pro" panose="020B0503030403020204" pitchFamily="34" charset="0"/>
              </a:rPr>
              <a:t> </a:t>
            </a:r>
            <a:r>
              <a:rPr lang="en-US" sz="1900" dirty="0" err="1">
                <a:latin typeface="Myriad Pro" panose="020B0503030403020204" pitchFamily="34" charset="0"/>
              </a:rPr>
              <a:t>materiales</a:t>
            </a:r>
            <a:r>
              <a:rPr lang="en-US" sz="1900" dirty="0">
                <a:latin typeface="Myriad Pro" panose="020B0503030403020204" pitchFamily="34" charset="0"/>
              </a:rPr>
              <a:t> </a:t>
            </a:r>
            <a:r>
              <a:rPr lang="en-US" sz="1900" dirty="0" err="1">
                <a:latin typeface="Myriad Pro" panose="020B0503030403020204" pitchFamily="34" charset="0"/>
              </a:rPr>
              <a:t>diversos</a:t>
            </a:r>
            <a:r>
              <a:rPr lang="en-US" sz="1900" dirty="0">
                <a:latin typeface="Myriad Pro" panose="020B0503030403020204" pitchFamily="34" charset="0"/>
              </a:rPr>
              <a:t>.</a:t>
            </a:r>
          </a:p>
          <a:p>
            <a:endParaRPr lang="en-US" sz="1900" dirty="0">
              <a:latin typeface="Myriad Pro" panose="020B0503030403020204" pitchFamily="34" charset="0"/>
            </a:endParaRPr>
          </a:p>
          <a:p>
            <a:r>
              <a:rPr lang="en-US" sz="1900" dirty="0">
                <a:latin typeface="Myriad Pro" panose="020B0503030403020204" pitchFamily="34" charset="0"/>
              </a:rPr>
              <a:t>Si </a:t>
            </a:r>
            <a:r>
              <a:rPr lang="en-US" sz="1900" dirty="0" err="1">
                <a:latin typeface="Myriad Pro" panose="020B0503030403020204" pitchFamily="34" charset="0"/>
              </a:rPr>
              <a:t>desea</a:t>
            </a:r>
            <a:r>
              <a:rPr lang="en-US" sz="1900" dirty="0">
                <a:latin typeface="Myriad Pro" panose="020B0503030403020204" pitchFamily="34" charset="0"/>
              </a:rPr>
              <a:t> </a:t>
            </a:r>
            <a:r>
              <a:rPr lang="en-US" sz="1900" dirty="0" err="1">
                <a:latin typeface="Myriad Pro" panose="020B0503030403020204" pitchFamily="34" charset="0"/>
              </a:rPr>
              <a:t>obtener</a:t>
            </a:r>
            <a:r>
              <a:rPr lang="en-US" sz="1900" dirty="0">
                <a:latin typeface="Myriad Pro" panose="020B0503030403020204" pitchFamily="34" charset="0"/>
              </a:rPr>
              <a:t> </a:t>
            </a:r>
            <a:r>
              <a:rPr lang="en-US" sz="1900" dirty="0" err="1">
                <a:latin typeface="Myriad Pro" panose="020B0503030403020204" pitchFamily="34" charset="0"/>
              </a:rPr>
              <a:t>orientación</a:t>
            </a:r>
            <a:r>
              <a:rPr lang="en-US" sz="1900" dirty="0">
                <a:latin typeface="Myriad Pro" panose="020B0503030403020204" pitchFamily="34" charset="0"/>
              </a:rPr>
              <a:t> para el </a:t>
            </a:r>
            <a:r>
              <a:rPr lang="en-US" sz="1900" dirty="0" err="1">
                <a:latin typeface="Myriad Pro" panose="020B0503030403020204" pitchFamily="34" charset="0"/>
              </a:rPr>
              <a:t>desarrollo</a:t>
            </a:r>
            <a:r>
              <a:rPr lang="en-US" sz="1900" dirty="0">
                <a:latin typeface="Myriad Pro" panose="020B0503030403020204" pitchFamily="34" charset="0"/>
              </a:rPr>
              <a:t> de un </a:t>
            </a:r>
            <a:r>
              <a:rPr lang="en-US" sz="1900" dirty="0" err="1">
                <a:latin typeface="Myriad Pro" panose="020B0503030403020204" pitchFamily="34" charset="0"/>
              </a:rPr>
              <a:t>entorno</a:t>
            </a:r>
            <a:r>
              <a:rPr lang="en-US" sz="1900" dirty="0">
                <a:latin typeface="Myriad Pro" panose="020B0503030403020204" pitchFamily="34" charset="0"/>
              </a:rPr>
              <a:t> </a:t>
            </a:r>
            <a:r>
              <a:rPr lang="en-US" sz="1900" dirty="0" err="1">
                <a:latin typeface="Myriad Pro" panose="020B0503030403020204" pitchFamily="34" charset="0"/>
              </a:rPr>
              <a:t>laboral</a:t>
            </a:r>
            <a:r>
              <a:rPr lang="en-US" sz="1900" dirty="0">
                <a:latin typeface="Myriad Pro" panose="020B0503030403020204" pitchFamily="34" charset="0"/>
              </a:rPr>
              <a:t> </a:t>
            </a:r>
            <a:r>
              <a:rPr lang="en-US" sz="1900" dirty="0" err="1">
                <a:latin typeface="Myriad Pro" panose="020B0503030403020204" pitchFamily="34" charset="0"/>
              </a:rPr>
              <a:t>más</a:t>
            </a:r>
            <a:r>
              <a:rPr lang="en-US" sz="1900" dirty="0">
                <a:latin typeface="Myriad Pro" panose="020B0503030403020204" pitchFamily="34" charset="0"/>
              </a:rPr>
              <a:t> </a:t>
            </a:r>
            <a:r>
              <a:rPr lang="en-US" sz="1900" dirty="0" err="1">
                <a:latin typeface="Myriad Pro" panose="020B0503030403020204" pitchFamily="34" charset="0"/>
              </a:rPr>
              <a:t>seguro</a:t>
            </a:r>
            <a:r>
              <a:rPr lang="en-US" sz="1900" dirty="0">
                <a:latin typeface="Myriad Pro" panose="020B0503030403020204" pitchFamily="34" charset="0"/>
              </a:rPr>
              <a:t>, </a:t>
            </a:r>
            <a:r>
              <a:rPr lang="en-US" sz="1900" dirty="0" err="1">
                <a:latin typeface="Myriad Pro" panose="020B0503030403020204" pitchFamily="34" charset="0"/>
              </a:rPr>
              <a:t>puede</a:t>
            </a:r>
            <a:r>
              <a:rPr lang="en-US" sz="1900" dirty="0">
                <a:latin typeface="Myriad Pro" panose="020B0503030403020204" pitchFamily="34" charset="0"/>
              </a:rPr>
              <a:t> </a:t>
            </a:r>
            <a:r>
              <a:rPr lang="en-US" sz="1900" dirty="0" err="1">
                <a:latin typeface="Myriad Pro" panose="020B0503030403020204" pitchFamily="34" charset="0"/>
              </a:rPr>
              <a:t>tener</a:t>
            </a:r>
            <a:r>
              <a:rPr lang="en-US" sz="1900" dirty="0">
                <a:latin typeface="Myriad Pro" panose="020B0503030403020204" pitchFamily="34" charset="0"/>
              </a:rPr>
              <a:t> </a:t>
            </a:r>
            <a:r>
              <a:rPr lang="en-US" sz="1900" dirty="0" err="1">
                <a:latin typeface="Myriad Pro" panose="020B0503030403020204" pitchFamily="34" charset="0"/>
              </a:rPr>
              <a:t>en</a:t>
            </a:r>
            <a:r>
              <a:rPr lang="en-US" sz="1900" dirty="0">
                <a:latin typeface="Myriad Pro" panose="020B0503030403020204" pitchFamily="34" charset="0"/>
              </a:rPr>
              <a:t> </a:t>
            </a:r>
            <a:r>
              <a:rPr lang="en-US" sz="1900" dirty="0" err="1">
                <a:latin typeface="Myriad Pro" panose="020B0503030403020204" pitchFamily="34" charset="0"/>
              </a:rPr>
              <a:t>cuenta</a:t>
            </a:r>
            <a:r>
              <a:rPr lang="en-US" sz="1900" dirty="0">
                <a:latin typeface="Myriad Pro" panose="020B0503030403020204" pitchFamily="34" charset="0"/>
              </a:rPr>
              <a:t> </a:t>
            </a:r>
            <a:r>
              <a:rPr lang="en-US" sz="1900" dirty="0" err="1">
                <a:latin typeface="Myriad Pro" panose="020B0503030403020204" pitchFamily="34" charset="0"/>
              </a:rPr>
              <a:t>nuestro</a:t>
            </a:r>
            <a:r>
              <a:rPr lang="en-US" sz="1900" dirty="0">
                <a:latin typeface="Myriad Pro" panose="020B0503030403020204" pitchFamily="34" charset="0"/>
              </a:rPr>
              <a:t> </a:t>
            </a:r>
            <a:r>
              <a:rPr lang="en-US" sz="1900" dirty="0" err="1">
                <a:latin typeface="Myriad Pro" panose="020B0503030403020204" pitchFamily="34" charset="0"/>
              </a:rPr>
              <a:t>servicio</a:t>
            </a:r>
            <a:r>
              <a:rPr lang="en-US" sz="1900" dirty="0">
                <a:latin typeface="Myriad Pro" panose="020B0503030403020204" pitchFamily="34" charset="0"/>
              </a:rPr>
              <a:t> de </a:t>
            </a:r>
            <a:r>
              <a:rPr lang="en-US" sz="1900" dirty="0" err="1">
                <a:latin typeface="Myriad Pro" panose="020B0503030403020204" pitchFamily="34" charset="0"/>
              </a:rPr>
              <a:t>asesoramiento</a:t>
            </a:r>
            <a:r>
              <a:rPr lang="en-US" sz="1900" dirty="0">
                <a:latin typeface="Myriad Pro" panose="020B0503030403020204" pitchFamily="34" charset="0"/>
              </a:rPr>
              <a:t> </a:t>
            </a:r>
            <a:r>
              <a:rPr lang="en-US" sz="1900" dirty="0" err="1">
                <a:latin typeface="Myriad Pro" panose="020B0503030403020204" pitchFamily="34" charset="0"/>
              </a:rPr>
              <a:t>gratuito</a:t>
            </a:r>
            <a:r>
              <a:rPr lang="en-US" sz="1900" dirty="0">
                <a:latin typeface="Myriad Pro" panose="020B0503030403020204" pitchFamily="34" charset="0"/>
              </a:rPr>
              <a:t> y </a:t>
            </a:r>
            <a:r>
              <a:rPr lang="en-US" sz="1900" dirty="0" err="1">
                <a:latin typeface="Myriad Pro" panose="020B0503030403020204" pitchFamily="34" charset="0"/>
              </a:rPr>
              <a:t>confidencial</a:t>
            </a:r>
            <a:r>
              <a:rPr lang="en-US" sz="1900" dirty="0">
                <a:latin typeface="Myriad Pro" panose="020B0503030403020204" pitchFamily="34" charset="0"/>
              </a:rPr>
              <a:t>. </a:t>
            </a:r>
            <a:r>
              <a:rPr lang="en-US" sz="1900" dirty="0" err="1">
                <a:latin typeface="Myriad Pro" panose="020B0503030403020204" pitchFamily="34" charset="0"/>
              </a:rPr>
              <a:t>Nuestros</a:t>
            </a:r>
            <a:r>
              <a:rPr lang="en-US" sz="1900" dirty="0">
                <a:latin typeface="Myriad Pro" panose="020B0503030403020204" pitchFamily="34" charset="0"/>
              </a:rPr>
              <a:t> </a:t>
            </a:r>
            <a:r>
              <a:rPr lang="en-US" sz="1900" dirty="0" err="1">
                <a:latin typeface="Myriad Pro" panose="020B0503030403020204" pitchFamily="34" charset="0"/>
              </a:rPr>
              <a:t>asesores</a:t>
            </a:r>
            <a:r>
              <a:rPr lang="en-US" sz="1900" dirty="0">
                <a:latin typeface="Myriad Pro" panose="020B0503030403020204" pitchFamily="34" charset="0"/>
              </a:rPr>
              <a:t> </a:t>
            </a:r>
            <a:r>
              <a:rPr lang="en-US" sz="1900" dirty="0" err="1">
                <a:latin typeface="Myriad Pro" panose="020B0503030403020204" pitchFamily="34" charset="0"/>
              </a:rPr>
              <a:t>en</a:t>
            </a:r>
            <a:r>
              <a:rPr lang="en-US" sz="1900" dirty="0">
                <a:latin typeface="Myriad Pro" panose="020B0503030403020204" pitchFamily="34" charset="0"/>
              </a:rPr>
              <a:t> </a:t>
            </a:r>
            <a:r>
              <a:rPr lang="en-US" sz="1900" dirty="0" err="1">
                <a:latin typeface="Myriad Pro" panose="020B0503030403020204" pitchFamily="34" charset="0"/>
              </a:rPr>
              <a:t>seguridad</a:t>
            </a:r>
            <a:r>
              <a:rPr lang="en-US" sz="1900" dirty="0">
                <a:latin typeface="Myriad Pro" panose="020B0503030403020204" pitchFamily="34" charset="0"/>
              </a:rPr>
              <a:t> </a:t>
            </a:r>
            <a:r>
              <a:rPr lang="en-US" sz="1900" dirty="0" err="1">
                <a:latin typeface="Myriad Pro" panose="020B0503030403020204" pitchFamily="34" charset="0"/>
              </a:rPr>
              <a:t>en</a:t>
            </a:r>
            <a:r>
              <a:rPr lang="en-US" sz="1900" dirty="0">
                <a:latin typeface="Myriad Pro" panose="020B0503030403020204" pitchFamily="34" charset="0"/>
              </a:rPr>
              <a:t> el </a:t>
            </a:r>
            <a:r>
              <a:rPr lang="en-US" sz="1900" dirty="0" err="1">
                <a:latin typeface="Myriad Pro" panose="020B0503030403020204" pitchFamily="34" charset="0"/>
              </a:rPr>
              <a:t>lugar</a:t>
            </a:r>
            <a:r>
              <a:rPr lang="en-US" sz="1900" dirty="0">
                <a:latin typeface="Myriad Pro" panose="020B0503030403020204" pitchFamily="34" charset="0"/>
              </a:rPr>
              <a:t> de </a:t>
            </a:r>
            <a:r>
              <a:rPr lang="en-US" sz="1900" dirty="0" err="1">
                <a:latin typeface="Myriad Pro" panose="020B0503030403020204" pitchFamily="34" charset="0"/>
              </a:rPr>
              <a:t>trabajo</a:t>
            </a:r>
            <a:r>
              <a:rPr lang="en-US" sz="1900" dirty="0">
                <a:latin typeface="Myriad Pro" panose="020B0503030403020204" pitchFamily="34" charset="0"/>
              </a:rPr>
              <a:t>, </a:t>
            </a:r>
            <a:r>
              <a:rPr lang="en-US" sz="1900" dirty="0" err="1">
                <a:latin typeface="Myriad Pro" panose="020B0503030403020204" pitchFamily="34" charset="0"/>
              </a:rPr>
              <a:t>en</a:t>
            </a:r>
            <a:r>
              <a:rPr lang="en-US" sz="1900" dirty="0">
                <a:latin typeface="Myriad Pro" panose="020B0503030403020204" pitchFamily="34" charset="0"/>
              </a:rPr>
              <a:t> </a:t>
            </a:r>
            <a:r>
              <a:rPr lang="en-US" sz="1900" dirty="0" err="1">
                <a:latin typeface="Myriad Pro" panose="020B0503030403020204" pitchFamily="34" charset="0"/>
              </a:rPr>
              <a:t>higiene</a:t>
            </a:r>
            <a:r>
              <a:rPr lang="en-US" sz="1900" dirty="0">
                <a:latin typeface="Myriad Pro" panose="020B0503030403020204" pitchFamily="34" charset="0"/>
              </a:rPr>
              <a:t> industrial y </a:t>
            </a:r>
            <a:r>
              <a:rPr lang="en-US" sz="1900" dirty="0" err="1">
                <a:latin typeface="Myriad Pro" panose="020B0503030403020204" pitchFamily="34" charset="0"/>
              </a:rPr>
              <a:t>en</a:t>
            </a:r>
            <a:r>
              <a:rPr lang="en-US" sz="1900" dirty="0">
                <a:latin typeface="Myriad Pro" panose="020B0503030403020204" pitchFamily="34" charset="0"/>
              </a:rPr>
              <a:t> </a:t>
            </a:r>
            <a:r>
              <a:rPr lang="en-US" sz="1900" dirty="0" err="1">
                <a:latin typeface="Myriad Pro" panose="020B0503030403020204" pitchFamily="34" charset="0"/>
              </a:rPr>
              <a:t>ergonomía</a:t>
            </a:r>
            <a:r>
              <a:rPr lang="en-US" sz="1900" dirty="0">
                <a:latin typeface="Myriad Pro" panose="020B0503030403020204" pitchFamily="34" charset="0"/>
              </a:rPr>
              <a:t> </a:t>
            </a:r>
            <a:r>
              <a:rPr lang="en-US" sz="1900" dirty="0" err="1">
                <a:latin typeface="Myriad Pro" panose="020B0503030403020204" pitchFamily="34" charset="0"/>
              </a:rPr>
              <a:t>pueden</a:t>
            </a:r>
            <a:r>
              <a:rPr lang="en-US" sz="1900" dirty="0">
                <a:latin typeface="Myriad Pro" panose="020B0503030403020204" pitchFamily="34" charset="0"/>
              </a:rPr>
              <a:t> </a:t>
            </a:r>
            <a:r>
              <a:rPr lang="en-US" sz="1900" dirty="0" err="1">
                <a:latin typeface="Myriad Pro" panose="020B0503030403020204" pitchFamily="34" charset="0"/>
              </a:rPr>
              <a:t>ayudarlo</a:t>
            </a:r>
            <a:r>
              <a:rPr lang="en-US" sz="1900" dirty="0">
                <a:latin typeface="Myriad Pro" panose="020B0503030403020204" pitchFamily="34" charset="0"/>
              </a:rPr>
              <a:t> a </a:t>
            </a:r>
            <a:r>
              <a:rPr lang="en-US" sz="1900" dirty="0" err="1">
                <a:latin typeface="Myriad Pro" panose="020B0503030403020204" pitchFamily="34" charset="0"/>
              </a:rPr>
              <a:t>reducir</a:t>
            </a:r>
            <a:r>
              <a:rPr lang="en-US" sz="1900" dirty="0">
                <a:latin typeface="Myriad Pro" panose="020B0503030403020204" pitchFamily="34" charset="0"/>
              </a:rPr>
              <a:t> los </a:t>
            </a:r>
            <a:r>
              <a:rPr lang="en-US" sz="1900" dirty="0" err="1">
                <a:latin typeface="Myriad Pro" panose="020B0503030403020204" pitchFamily="34" charset="0"/>
              </a:rPr>
              <a:t>accidentes</a:t>
            </a:r>
            <a:r>
              <a:rPr lang="en-US" sz="1900" dirty="0">
                <a:latin typeface="Myriad Pro" panose="020B0503030403020204" pitchFamily="34" charset="0"/>
              </a:rPr>
              <a:t> y los </a:t>
            </a:r>
            <a:r>
              <a:rPr lang="en-US" sz="1900" dirty="0" err="1">
                <a:latin typeface="Myriad Pro" panose="020B0503030403020204" pitchFamily="34" charset="0"/>
              </a:rPr>
              <a:t>costos</a:t>
            </a:r>
            <a:r>
              <a:rPr lang="en-US" sz="1900" dirty="0">
                <a:latin typeface="Myriad Pro" panose="020B0503030403020204" pitchFamily="34" charset="0"/>
              </a:rPr>
              <a:t> </a:t>
            </a:r>
            <a:r>
              <a:rPr lang="en-US" sz="1900" dirty="0" err="1">
                <a:latin typeface="Myriad Pro" panose="020B0503030403020204" pitchFamily="34" charset="0"/>
              </a:rPr>
              <a:t>relacionados</a:t>
            </a:r>
            <a:r>
              <a:rPr lang="en-US" sz="1900" dirty="0">
                <a:latin typeface="Myriad Pro" panose="020B0503030403020204" pitchFamily="34" charset="0"/>
              </a:rPr>
              <a:t>, y </a:t>
            </a:r>
            <a:r>
              <a:rPr lang="en-US" sz="1900" dirty="0" err="1">
                <a:latin typeface="Myriad Pro" panose="020B0503030403020204" pitchFamily="34" charset="0"/>
              </a:rPr>
              <a:t>ayudarlo</a:t>
            </a:r>
            <a:r>
              <a:rPr lang="en-US" sz="1900" dirty="0">
                <a:latin typeface="Myriad Pro" panose="020B0503030403020204" pitchFamily="34" charset="0"/>
              </a:rPr>
              <a:t> a </a:t>
            </a:r>
            <a:r>
              <a:rPr lang="en-US" sz="1900" dirty="0" err="1">
                <a:latin typeface="Myriad Pro" panose="020B0503030403020204" pitchFamily="34" charset="0"/>
              </a:rPr>
              <a:t>desarrollar</a:t>
            </a:r>
            <a:r>
              <a:rPr lang="en-US" sz="1900" dirty="0">
                <a:latin typeface="Myriad Pro" panose="020B0503030403020204" pitchFamily="34" charset="0"/>
              </a:rPr>
              <a:t> un </a:t>
            </a:r>
            <a:r>
              <a:rPr lang="en-US" sz="1900" dirty="0" err="1">
                <a:latin typeface="Myriad Pro" panose="020B0503030403020204" pitchFamily="34" charset="0"/>
              </a:rPr>
              <a:t>programa</a:t>
            </a:r>
            <a:r>
              <a:rPr lang="en-US" sz="1900" dirty="0">
                <a:latin typeface="Myriad Pro" panose="020B0503030403020204" pitchFamily="34" charset="0"/>
              </a:rPr>
              <a:t> integral para el </a:t>
            </a:r>
            <a:r>
              <a:rPr lang="en-US" sz="1900" dirty="0" err="1">
                <a:latin typeface="Myriad Pro" panose="020B0503030403020204" pitchFamily="34" charset="0"/>
              </a:rPr>
              <a:t>manejo</a:t>
            </a:r>
            <a:r>
              <a:rPr lang="en-US" sz="1900" dirty="0">
                <a:latin typeface="Myriad Pro" panose="020B0503030403020204" pitchFamily="34" charset="0"/>
              </a:rPr>
              <a:t> de la </a:t>
            </a:r>
            <a:r>
              <a:rPr lang="en-US" sz="1900" dirty="0" err="1">
                <a:latin typeface="Myriad Pro" panose="020B0503030403020204" pitchFamily="34" charset="0"/>
              </a:rPr>
              <a:t>seguridad</a:t>
            </a:r>
            <a:r>
              <a:rPr lang="en-US" sz="1900" dirty="0">
                <a:latin typeface="Myriad Pro" panose="020B0503030403020204" pitchFamily="34" charset="0"/>
              </a:rPr>
              <a:t> y la </a:t>
            </a:r>
            <a:r>
              <a:rPr lang="en-US" sz="1900" dirty="0" err="1">
                <a:latin typeface="Myriad Pro" panose="020B0503030403020204" pitchFamily="34" charset="0"/>
              </a:rPr>
              <a:t>salud</a:t>
            </a:r>
            <a:r>
              <a:rPr lang="en-US" sz="1900" dirty="0">
                <a:latin typeface="Myriad Pro" panose="020B0503030403020204" pitchFamily="34" charset="0"/>
              </a:rPr>
              <a:t>. Para </a:t>
            </a:r>
            <a:r>
              <a:rPr lang="en-US" sz="1900" dirty="0" err="1">
                <a:latin typeface="Myriad Pro" panose="020B0503030403020204" pitchFamily="34" charset="0"/>
              </a:rPr>
              <a:t>obtener</a:t>
            </a:r>
            <a:r>
              <a:rPr lang="en-US" sz="1900" dirty="0">
                <a:latin typeface="Myriad Pro" panose="020B0503030403020204" pitchFamily="34" charset="0"/>
              </a:rPr>
              <a:t> </a:t>
            </a:r>
            <a:r>
              <a:rPr lang="en-US" sz="1900" dirty="0" err="1">
                <a:latin typeface="Myriad Pro" panose="020B0503030403020204" pitchFamily="34" charset="0"/>
              </a:rPr>
              <a:t>más</a:t>
            </a:r>
            <a:r>
              <a:rPr lang="en-US" sz="1900" dirty="0">
                <a:latin typeface="Myriad Pro" panose="020B0503030403020204" pitchFamily="34" charset="0"/>
              </a:rPr>
              <a:t> </a:t>
            </a:r>
            <a:r>
              <a:rPr lang="en-US" sz="1900" dirty="0" err="1">
                <a:latin typeface="Myriad Pro" panose="020B0503030403020204" pitchFamily="34" charset="0"/>
              </a:rPr>
              <a:t>información</a:t>
            </a:r>
            <a:r>
              <a:rPr lang="en-US" sz="1900" dirty="0">
                <a:latin typeface="Myriad Pro" panose="020B0503030403020204" pitchFamily="34" charset="0"/>
              </a:rPr>
              <a:t>, </a:t>
            </a:r>
            <a:r>
              <a:rPr lang="en-US" sz="1900" dirty="0" err="1">
                <a:latin typeface="Myriad Pro" panose="020B0503030403020204" pitchFamily="34" charset="0"/>
              </a:rPr>
              <a:t>visite</a:t>
            </a:r>
            <a:r>
              <a:rPr lang="en-US" sz="1900" dirty="0">
                <a:latin typeface="Myriad Pro" panose="020B0503030403020204" pitchFamily="34" charset="0"/>
              </a:rPr>
              <a:t> </a:t>
            </a:r>
            <a:r>
              <a:rPr lang="en-US" sz="1900" dirty="0">
                <a:latin typeface="Myriad Pro" panose="020B0503030403020204" pitchFamily="34" charset="0"/>
                <a:hlinkClick r:id="rId5"/>
              </a:rPr>
              <a:t>la </a:t>
            </a:r>
            <a:r>
              <a:rPr lang="en-US" sz="1900" dirty="0" err="1">
                <a:latin typeface="Myriad Pro" panose="020B0503030403020204" pitchFamily="34" charset="0"/>
                <a:hlinkClick r:id="rId5"/>
              </a:rPr>
              <a:t>página</a:t>
            </a:r>
            <a:r>
              <a:rPr lang="en-US" sz="1900" dirty="0">
                <a:latin typeface="Myriad Pro" panose="020B0503030403020204" pitchFamily="34" charset="0"/>
                <a:hlinkClick r:id="rId5"/>
              </a:rPr>
              <a:t> de consulta</a:t>
            </a:r>
            <a:r>
              <a:rPr lang="en-US" sz="1900" dirty="0">
                <a:latin typeface="Myriad Pro" panose="020B0503030403020204" pitchFamily="34" charset="0"/>
              </a:rPr>
              <a:t>.</a:t>
            </a:r>
          </a:p>
        </p:txBody>
      </p:sp>
      <p:sp>
        <p:nvSpPr>
          <p:cNvPr id="8" name="TextBox 7"/>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794364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86400"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3">
            <a:extLst>
              <a:ext uri="{FF2B5EF4-FFF2-40B4-BE49-F238E27FC236}">
                <a16:creationId xmlns:a16="http://schemas.microsoft.com/office/drawing/2014/main" id="{64042D3C-69F6-A838-A0E2-B94F867606CA}"/>
              </a:ext>
            </a:extLst>
          </p:cNvPr>
          <p:cNvSpPr txBox="1">
            <a:spLocks/>
          </p:cNvSpPr>
          <p:nvPr/>
        </p:nvSpPr>
        <p:spPr>
          <a:xfrm>
            <a:off x="5661764" y="239865"/>
            <a:ext cx="5692036"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Reclamos</a:t>
            </a:r>
            <a:r>
              <a:rPr lang="en-US" sz="3200" dirty="0">
                <a:latin typeface="Myriad Pro" panose="020B0503030403020204"/>
              </a:rPr>
              <a:t> </a:t>
            </a:r>
            <a:r>
              <a:rPr lang="en-US" sz="3200" dirty="0" err="1">
                <a:latin typeface="Myriad Pro" panose="020B0503030403020204"/>
              </a:rPr>
              <a:t>Aceptados</a:t>
            </a:r>
            <a:endParaRPr lang="en-US" sz="3200" dirty="0">
              <a:latin typeface="Myriad Pro" panose="020B0503030403020204"/>
            </a:endParaRPr>
          </a:p>
        </p:txBody>
      </p:sp>
      <p:sp>
        <p:nvSpPr>
          <p:cNvPr id="3" name="TextBox 2"/>
          <p:cNvSpPr txBox="1"/>
          <p:nvPr/>
        </p:nvSpPr>
        <p:spPr>
          <a:xfrm>
            <a:off x="5661764" y="1008649"/>
            <a:ext cx="6467890" cy="3046988"/>
          </a:xfrm>
          <a:prstGeom prst="rect">
            <a:avLst/>
          </a:prstGeom>
          <a:noFill/>
        </p:spPr>
        <p:txBody>
          <a:bodyPr wrap="square" rtlCol="0">
            <a:spAutoFit/>
          </a:bodyPr>
          <a:lstStyle/>
          <a:p>
            <a:r>
              <a:rPr lang="en-US" sz="2000" dirty="0">
                <a:latin typeface="Myriad Pro" panose="020B0503030403020204" pitchFamily="34" charset="0"/>
              </a:rPr>
              <a:t>A </a:t>
            </a:r>
            <a:r>
              <a:rPr lang="en-US" sz="2000" dirty="0" err="1">
                <a:latin typeface="Myriad Pro" panose="020B0503030403020204" pitchFamily="34" charset="0"/>
              </a:rPr>
              <a:t>continuación</a:t>
            </a:r>
            <a:r>
              <a:rPr lang="en-US" sz="2000" dirty="0">
                <a:latin typeface="Myriad Pro" panose="020B0503030403020204" pitchFamily="34" charset="0"/>
              </a:rPr>
              <a:t> se </a:t>
            </a:r>
            <a:r>
              <a:rPr lang="en-US" sz="2000" dirty="0" err="1">
                <a:latin typeface="Myriad Pro" panose="020B0503030403020204" pitchFamily="34" charset="0"/>
              </a:rPr>
              <a:t>presentan</a:t>
            </a:r>
            <a:r>
              <a:rPr lang="en-US" sz="2000" dirty="0">
                <a:latin typeface="Myriad Pro" panose="020B0503030403020204" pitchFamily="34" charset="0"/>
              </a:rPr>
              <a:t> </a:t>
            </a:r>
            <a:r>
              <a:rPr lang="en-US" sz="2000" dirty="0" err="1">
                <a:latin typeface="Myriad Pro" panose="020B0503030403020204" pitchFamily="34" charset="0"/>
              </a:rPr>
              <a:t>algunas</a:t>
            </a:r>
            <a:r>
              <a:rPr lang="en-US" sz="2000" dirty="0">
                <a:latin typeface="Myriad Pro" panose="020B0503030403020204" pitchFamily="34" charset="0"/>
              </a:rPr>
              <a:t> </a:t>
            </a:r>
            <a:r>
              <a:rPr lang="en-US" sz="2000" dirty="0" err="1">
                <a:latin typeface="Myriad Pro" panose="020B0503030403020204" pitchFamily="34" charset="0"/>
              </a:rPr>
              <a:t>categorías</a:t>
            </a:r>
            <a:r>
              <a:rPr lang="en-US" sz="2000" dirty="0">
                <a:latin typeface="Myriad Pro" panose="020B0503030403020204" pitchFamily="34" charset="0"/>
              </a:rPr>
              <a:t> de </a:t>
            </a:r>
            <a:r>
              <a:rPr lang="en-US" sz="2000" dirty="0" err="1">
                <a:latin typeface="Myriad Pro" panose="020B0503030403020204" pitchFamily="34" charset="0"/>
              </a:rPr>
              <a:t>reclamos</a:t>
            </a:r>
            <a:r>
              <a:rPr lang="en-US" sz="2000" dirty="0">
                <a:latin typeface="Myriad Pro" panose="020B0503030403020204" pitchFamily="34" charset="0"/>
              </a:rPr>
              <a:t> de </a:t>
            </a:r>
            <a:r>
              <a:rPr lang="en-US" sz="2000" dirty="0" err="1">
                <a:latin typeface="Myriad Pro" panose="020B0503030403020204" pitchFamily="34" charset="0"/>
              </a:rPr>
              <a:t>compensación</a:t>
            </a:r>
            <a:r>
              <a:rPr lang="en-US" sz="2000" dirty="0">
                <a:latin typeface="Myriad Pro" panose="020B0503030403020204" pitchFamily="34" charset="0"/>
              </a:rPr>
              <a:t> </a:t>
            </a:r>
            <a:r>
              <a:rPr lang="en-US" sz="2000" dirty="0" err="1">
                <a:latin typeface="Myriad Pro" panose="020B0503030403020204" pitchFamily="34" charset="0"/>
              </a:rPr>
              <a:t>aceptados</a:t>
            </a:r>
            <a:r>
              <a:rPr lang="en-US" sz="2000" dirty="0">
                <a:latin typeface="Myriad Pro" panose="020B0503030403020204" pitchFamily="34" charset="0"/>
              </a:rPr>
              <a:t> para </a:t>
            </a:r>
            <a:r>
              <a:rPr lang="en-US" sz="2000" dirty="0" err="1">
                <a:latin typeface="Myriad Pro" panose="020B0503030403020204" pitchFamily="34" charset="0"/>
              </a:rPr>
              <a:t>trabajadores</a:t>
            </a:r>
            <a:r>
              <a:rPr lang="en-US" sz="2000" dirty="0">
                <a:latin typeface="Myriad Pro" panose="020B0503030403020204" pitchFamily="34" charset="0"/>
              </a:rPr>
              <a:t> </a:t>
            </a:r>
            <a:r>
              <a:rPr lang="en-US" sz="2000" dirty="0" err="1">
                <a:latin typeface="Myriad Pro" panose="020B0503030403020204" pitchFamily="34" charset="0"/>
              </a:rPr>
              <a:t>incapacitados</a:t>
            </a:r>
            <a:r>
              <a:rPr lang="en-US" sz="2000" dirty="0">
                <a:latin typeface="Myriad Pro" panose="020B0503030403020204" pitchFamily="34" charset="0"/>
              </a:rPr>
              <a:t> de </a:t>
            </a:r>
            <a:r>
              <a:rPr lang="en-US" sz="2000" dirty="0" err="1">
                <a:latin typeface="Myriad Pro" panose="020B0503030403020204" pitchFamily="34" charset="0"/>
              </a:rPr>
              <a:t>Oregón</a:t>
            </a:r>
            <a:r>
              <a:rPr lang="en-US" sz="2000" dirty="0">
                <a:latin typeface="Myriad Pro" panose="020B0503030403020204" pitchFamily="34" charset="0"/>
              </a:rPr>
              <a:t> entre 2013 y 2018 </a:t>
            </a:r>
            <a:r>
              <a:rPr lang="en-US" sz="2000" dirty="0" err="1">
                <a:latin typeface="Myriad Pro" panose="020B0503030403020204" pitchFamily="34" charset="0"/>
              </a:rPr>
              <a:t>debido</a:t>
            </a:r>
            <a:r>
              <a:rPr lang="en-US" sz="2000" dirty="0">
                <a:latin typeface="Myriad Pro" panose="020B0503030403020204" pitchFamily="34" charset="0"/>
              </a:rPr>
              <a:t> a </a:t>
            </a:r>
            <a:r>
              <a:rPr lang="en-US" sz="2000" dirty="0" err="1">
                <a:latin typeface="Myriad Pro" panose="020B0503030403020204" pitchFamily="34" charset="0"/>
              </a:rPr>
              <a:t>caídas</a:t>
            </a:r>
            <a:r>
              <a:rPr lang="en-US" sz="2000" dirty="0">
                <a:latin typeface="Myriad Pro" panose="020B0503030403020204" pitchFamily="34" charset="0"/>
              </a:rPr>
              <a:t> a un </a:t>
            </a:r>
            <a:r>
              <a:rPr lang="en-US" sz="2000" dirty="0" err="1">
                <a:latin typeface="Myriad Pro" panose="020B0503030403020204" pitchFamily="34" charset="0"/>
              </a:rPr>
              <a:t>nivel</a:t>
            </a:r>
            <a:r>
              <a:rPr lang="en-US" sz="2000" dirty="0">
                <a:latin typeface="Myriad Pro" panose="020B0503030403020204" pitchFamily="34" charset="0"/>
              </a:rPr>
              <a:t> inferior.</a:t>
            </a:r>
          </a:p>
          <a:p>
            <a:endParaRPr lang="en-US" sz="2000" dirty="0">
              <a:latin typeface="Myriad Pro" panose="020B0503030403020204" pitchFamily="34" charset="0"/>
            </a:endParaRPr>
          </a:p>
          <a:p>
            <a:pPr marL="342900" indent="-342900">
              <a:buFont typeface="Arial" panose="020B0604020202020204" pitchFamily="34" charset="0"/>
              <a:buChar char="•"/>
            </a:pPr>
            <a:r>
              <a:rPr lang="en-US" sz="2000" b="1" dirty="0">
                <a:latin typeface="Myriad Pro" panose="020B0503030403020204" pitchFamily="34" charset="0"/>
              </a:rPr>
              <a:t>(2,258) </a:t>
            </a:r>
            <a:r>
              <a:rPr lang="en-US" sz="2000" b="1" dirty="0" err="1">
                <a:latin typeface="Myriad Pro" panose="020B0503030403020204" pitchFamily="34" charset="0"/>
              </a:rPr>
              <a:t>desde</a:t>
            </a:r>
            <a:r>
              <a:rPr lang="en-US" sz="2000" b="1" dirty="0">
                <a:latin typeface="Myriad Pro" panose="020B0503030403020204" pitchFamily="34" charset="0"/>
              </a:rPr>
              <a:t> </a:t>
            </a:r>
            <a:r>
              <a:rPr lang="en-US" sz="2000" b="1" dirty="0" err="1">
                <a:latin typeface="Myriad Pro" panose="020B0503030403020204" pitchFamily="34" charset="0"/>
              </a:rPr>
              <a:t>escaleras</a:t>
            </a:r>
            <a:r>
              <a:rPr lang="en-US" sz="2000" b="1" dirty="0">
                <a:latin typeface="Myriad Pro" panose="020B0503030403020204" pitchFamily="34" charset="0"/>
              </a:rPr>
              <a:t> de mano</a:t>
            </a:r>
          </a:p>
          <a:p>
            <a:pPr marL="342900" indent="-342900">
              <a:buFont typeface="Arial" panose="020B0604020202020204" pitchFamily="34" charset="0"/>
              <a:buChar char="•"/>
            </a:pPr>
            <a:r>
              <a:rPr lang="en-US" sz="2000" b="1" dirty="0">
                <a:latin typeface="Myriad Pro" panose="020B0503030403020204" pitchFamily="34" charset="0"/>
              </a:rPr>
              <a:t>(329) </a:t>
            </a:r>
            <a:r>
              <a:rPr lang="en-US" sz="2000" b="1" dirty="0" err="1">
                <a:latin typeface="Myriad Pro" panose="020B0503030403020204" pitchFamily="34" charset="0"/>
              </a:rPr>
              <a:t>desde</a:t>
            </a:r>
            <a:r>
              <a:rPr lang="en-US" sz="2000" b="1" dirty="0">
                <a:latin typeface="Myriad Pro" panose="020B0503030403020204" pitchFamily="34" charset="0"/>
              </a:rPr>
              <a:t> </a:t>
            </a:r>
            <a:r>
              <a:rPr lang="en-US" sz="2000" b="1" dirty="0" err="1">
                <a:latin typeface="Myriad Pro" panose="020B0503030403020204" pitchFamily="34" charset="0"/>
              </a:rPr>
              <a:t>techos</a:t>
            </a:r>
            <a:endParaRPr lang="en-US" sz="2000" b="1" dirty="0">
              <a:latin typeface="Myriad Pro" panose="020B0503030403020204" pitchFamily="34" charset="0"/>
            </a:endParaRPr>
          </a:p>
          <a:p>
            <a:pPr marL="342900" indent="-342900">
              <a:buFont typeface="Arial" panose="020B0604020202020204" pitchFamily="34" charset="0"/>
              <a:buChar char="•"/>
            </a:pPr>
            <a:endParaRPr lang="en-US" sz="2000" b="1" dirty="0">
              <a:latin typeface="Myriad Pro" panose="020B0503030403020204" pitchFamily="34" charset="0"/>
            </a:endParaRPr>
          </a:p>
          <a:p>
            <a:endParaRPr lang="en-US" sz="1600" dirty="0">
              <a:latin typeface="Myriad Pro" panose="020B0503030403020204" pitchFamily="34" charset="0"/>
            </a:endParaRPr>
          </a:p>
          <a:p>
            <a:pPr algn="r"/>
            <a:r>
              <a:rPr lang="en-US" sz="1600" i="1" dirty="0" err="1">
                <a:latin typeface="Myriad Pro" panose="020B0503030403020204" pitchFamily="34" charset="0"/>
              </a:rPr>
              <a:t>Departamento</a:t>
            </a:r>
            <a:r>
              <a:rPr lang="en-US" sz="1600" i="1" dirty="0">
                <a:latin typeface="Myriad Pro" panose="020B0503030403020204" pitchFamily="34" charset="0"/>
              </a:rPr>
              <a:t> de </a:t>
            </a:r>
            <a:r>
              <a:rPr lang="en-US" sz="1600" i="1" dirty="0" err="1">
                <a:latin typeface="Myriad Pro" panose="020B0503030403020204" pitchFamily="34" charset="0"/>
              </a:rPr>
              <a:t>Servicios</a:t>
            </a:r>
            <a:r>
              <a:rPr lang="en-US" sz="1600" i="1" dirty="0">
                <a:latin typeface="Myriad Pro" panose="020B0503030403020204" pitchFamily="34" charset="0"/>
              </a:rPr>
              <a:t> a </a:t>
            </a:r>
            <a:r>
              <a:rPr lang="en-US" sz="1600" i="1" dirty="0" err="1">
                <a:latin typeface="Myriad Pro" panose="020B0503030403020204" pitchFamily="34" charset="0"/>
              </a:rPr>
              <a:t>Consumidores</a:t>
            </a:r>
            <a:r>
              <a:rPr lang="en-US" sz="1600" i="1" dirty="0">
                <a:latin typeface="Myriad Pro" panose="020B0503030403020204" pitchFamily="34" charset="0"/>
              </a:rPr>
              <a:t> y </a:t>
            </a:r>
            <a:r>
              <a:rPr lang="en-US" sz="1600" i="1" dirty="0" err="1">
                <a:latin typeface="Myriad Pro" panose="020B0503030403020204" pitchFamily="34" charset="0"/>
              </a:rPr>
              <a:t>Negocios</a:t>
            </a:r>
            <a:r>
              <a:rPr lang="en-US" sz="1600" i="1" dirty="0">
                <a:latin typeface="Myriad Pro" panose="020B0503030403020204" pitchFamily="34" charset="0"/>
              </a:rPr>
              <a:t> de </a:t>
            </a:r>
            <a:r>
              <a:rPr lang="en-US" sz="1600" i="1" dirty="0" err="1">
                <a:latin typeface="Myriad Pro" panose="020B0503030403020204" pitchFamily="34" charset="0"/>
              </a:rPr>
              <a:t>Oregón</a:t>
            </a:r>
            <a:endParaRPr lang="en-US" sz="1600" i="1" dirty="0">
              <a:latin typeface="Myriad Pro" panose="020B0503030403020204" pitchFamily="34" charset="0"/>
            </a:endParaRPr>
          </a:p>
        </p:txBody>
      </p:sp>
      <p:sp>
        <p:nvSpPr>
          <p:cNvPr id="9" name="TextBox 8"/>
          <p:cNvSpPr txBox="1"/>
          <p:nvPr/>
        </p:nvSpPr>
        <p:spPr>
          <a:xfrm>
            <a:off x="202630" y="6029147"/>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Introducción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Módulo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16934169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57"/>
            <a:ext cx="5486389" cy="589334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9D5B186-2A89-7CFC-B3B7-F7AF0878A6A0}"/>
              </a:ext>
            </a:extLst>
          </p:cNvPr>
          <p:cNvSpPr txBox="1">
            <a:spLocks/>
          </p:cNvSpPr>
          <p:nvPr/>
        </p:nvSpPr>
        <p:spPr>
          <a:xfrm>
            <a:off x="5661763" y="239865"/>
            <a:ext cx="597491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Felicitaciones</a:t>
            </a:r>
            <a:endParaRPr lang="en-US" sz="3200" dirty="0">
              <a:latin typeface="Myriad Pro" panose="020B0503030403020204"/>
            </a:endParaRPr>
          </a:p>
        </p:txBody>
      </p:sp>
      <p:sp>
        <p:nvSpPr>
          <p:cNvPr id="3" name="TextBox 2"/>
          <p:cNvSpPr txBox="1"/>
          <p:nvPr/>
        </p:nvSpPr>
        <p:spPr>
          <a:xfrm>
            <a:off x="5686535" y="950407"/>
            <a:ext cx="6285809" cy="707886"/>
          </a:xfrm>
          <a:prstGeom prst="rect">
            <a:avLst/>
          </a:prstGeom>
          <a:noFill/>
        </p:spPr>
        <p:txBody>
          <a:bodyPr wrap="square" rtlCol="0">
            <a:spAutoFit/>
          </a:bodyPr>
          <a:lstStyle/>
          <a:p>
            <a:r>
              <a:rPr lang="en-US" sz="2000" dirty="0" err="1">
                <a:latin typeface="Myriad Pro" panose="020B0503030403020204" pitchFamily="34" charset="0"/>
              </a:rPr>
              <a:t>Usted</a:t>
            </a:r>
            <a:r>
              <a:rPr lang="en-US" sz="2000" dirty="0">
                <a:latin typeface="Myriad Pro" panose="020B0503030403020204" pitchFamily="34" charset="0"/>
              </a:rPr>
              <a:t> ha </a:t>
            </a:r>
            <a:r>
              <a:rPr lang="en-US" sz="2000" dirty="0" err="1">
                <a:latin typeface="Myriad Pro" panose="020B0503030403020204" pitchFamily="34" charset="0"/>
              </a:rPr>
              <a:t>completado</a:t>
            </a:r>
            <a:r>
              <a:rPr lang="en-US" sz="2000" dirty="0">
                <a:latin typeface="Myriad Pro" panose="020B0503030403020204" pitchFamily="34" charset="0"/>
              </a:rPr>
              <a:t> la </a:t>
            </a:r>
            <a:r>
              <a:rPr lang="en-US" sz="2000" dirty="0" err="1">
                <a:latin typeface="Myriad Pro" panose="020B0503030403020204" pitchFamily="34" charset="0"/>
              </a:rPr>
              <a:t>capacitación</a:t>
            </a:r>
            <a:r>
              <a:rPr lang="en-US" sz="2000" dirty="0">
                <a:latin typeface="Myriad Pro" panose="020B0503030403020204" pitchFamily="34" charset="0"/>
              </a:rPr>
              <a:t> </a:t>
            </a:r>
            <a:r>
              <a:rPr lang="en-US" sz="2000" dirty="0" err="1">
                <a:latin typeface="Myriad Pro" panose="020B0503030403020204" pitchFamily="34" charset="0"/>
              </a:rPr>
              <a:t>sobre</a:t>
            </a:r>
            <a:r>
              <a:rPr lang="en-US" sz="2000" dirty="0">
                <a:latin typeface="Myriad Pro" panose="020B0503030403020204" pitchFamily="34" charset="0"/>
              </a:rPr>
              <a:t> la </a:t>
            </a:r>
            <a:r>
              <a:rPr lang="en-US" sz="2000" dirty="0" err="1">
                <a:latin typeface="Myriad Pro" panose="020B0503030403020204" pitchFamily="34" charset="0"/>
              </a:rPr>
              <a:t>Protección</a:t>
            </a:r>
            <a:r>
              <a:rPr lang="en-US" sz="2000" dirty="0">
                <a:latin typeface="Myriad Pro" panose="020B0503030403020204" pitchFamily="34" charset="0"/>
              </a:rPr>
              <a:t> contra </a:t>
            </a:r>
            <a:r>
              <a:rPr lang="en-US" sz="2000" dirty="0" err="1">
                <a:latin typeface="Myriad Pro" panose="020B0503030403020204" pitchFamily="34" charset="0"/>
              </a:rPr>
              <a:t>Caídas</a:t>
            </a:r>
            <a:r>
              <a:rPr lang="en-US" sz="2000" dirty="0">
                <a:latin typeface="Myriad Pro" panose="020B0503030403020204" pitchFamily="34" charset="0"/>
              </a:rPr>
              <a:t> para </a:t>
            </a:r>
            <a:r>
              <a:rPr lang="en-US" sz="2000" dirty="0" err="1">
                <a:latin typeface="Myriad Pro" panose="020B0503030403020204" pitchFamily="34" charset="0"/>
              </a:rPr>
              <a:t>Techos</a:t>
            </a:r>
            <a:r>
              <a:rPr lang="en-US" sz="2000" dirty="0">
                <a:latin typeface="Myriad Pro" panose="020B0503030403020204" pitchFamily="34" charset="0"/>
              </a:rPr>
              <a:t>.</a:t>
            </a:r>
          </a:p>
        </p:txBody>
      </p:sp>
      <p:sp>
        <p:nvSpPr>
          <p:cNvPr id="8" name="TextBox 7"/>
          <p:cNvSpPr txBox="1"/>
          <p:nvPr/>
        </p:nvSpPr>
        <p:spPr>
          <a:xfrm>
            <a:off x="202628" y="6027003"/>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 </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Conclusión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3955477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119424A-9E24-BA31-985D-DA58028CFB25}"/>
              </a:ext>
            </a:extLst>
          </p:cNvPr>
          <p:cNvSpPr txBox="1">
            <a:spLocks/>
          </p:cNvSpPr>
          <p:nvPr/>
        </p:nvSpPr>
        <p:spPr>
          <a:xfrm>
            <a:off x="5661764" y="239865"/>
            <a:ext cx="5692036" cy="1325563"/>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Myriad Pro" panose="020B0503030403020204"/>
              </a:rPr>
              <a:t>Aplicación</a:t>
            </a:r>
            <a:r>
              <a:rPr lang="en-US" sz="3200" dirty="0">
                <a:latin typeface="Myriad Pro" panose="020B0503030403020204"/>
              </a:rPr>
              <a:t> de NIOSH para </a:t>
            </a:r>
            <a:r>
              <a:rPr lang="en-US" sz="3200" dirty="0" err="1">
                <a:latin typeface="Myriad Pro" panose="020B0503030403020204"/>
              </a:rPr>
              <a:t>evitar</a:t>
            </a:r>
            <a:r>
              <a:rPr lang="en-US" sz="3200" dirty="0">
                <a:latin typeface="Myriad Pro" panose="020B0503030403020204"/>
              </a:rPr>
              <a:t> </a:t>
            </a:r>
            <a:r>
              <a:rPr lang="en-US" sz="3200" dirty="0" err="1">
                <a:latin typeface="Myriad Pro" panose="020B0503030403020204"/>
              </a:rPr>
              <a:t>el</a:t>
            </a:r>
            <a:r>
              <a:rPr lang="en-US" sz="3200" dirty="0">
                <a:latin typeface="Myriad Pro" panose="020B0503030403020204"/>
              </a:rPr>
              <a:t> </a:t>
            </a:r>
            <a:r>
              <a:rPr lang="en-US" sz="3200" dirty="0" err="1">
                <a:latin typeface="Myriad Pro" panose="020B0503030403020204"/>
              </a:rPr>
              <a:t>agotamiento</a:t>
            </a:r>
            <a:r>
              <a:rPr lang="en-US" sz="3200" dirty="0">
                <a:latin typeface="Myriad Pro" panose="020B0503030403020204"/>
              </a:rPr>
              <a:t> </a:t>
            </a:r>
            <a:r>
              <a:rPr lang="en-US" sz="3200" dirty="0" err="1">
                <a:latin typeface="Myriad Pro" panose="020B0503030403020204"/>
              </a:rPr>
              <a:t>por</a:t>
            </a:r>
            <a:r>
              <a:rPr lang="en-US" sz="3200" dirty="0">
                <a:latin typeface="Myriad Pro" panose="020B0503030403020204"/>
              </a:rPr>
              <a:t> </a:t>
            </a:r>
            <a:r>
              <a:rPr lang="en-US" sz="3200" dirty="0" err="1">
                <a:latin typeface="Myriad Pro" panose="020B0503030403020204"/>
              </a:rPr>
              <a:t>calor</a:t>
            </a:r>
            <a:endParaRPr lang="en-US" sz="3200" dirty="0">
              <a:latin typeface="Myriad Pro" panose="020B0503030403020204"/>
            </a:endParaRPr>
          </a:p>
        </p:txBody>
      </p:sp>
      <p:sp>
        <p:nvSpPr>
          <p:cNvPr id="3" name="TextBox 2"/>
          <p:cNvSpPr txBox="1"/>
          <p:nvPr/>
        </p:nvSpPr>
        <p:spPr>
          <a:xfrm>
            <a:off x="5661764" y="1737094"/>
            <a:ext cx="6467890" cy="1938992"/>
          </a:xfrm>
          <a:prstGeom prst="rect">
            <a:avLst/>
          </a:prstGeom>
          <a:noFill/>
        </p:spPr>
        <p:txBody>
          <a:bodyPr wrap="square" rtlCol="0">
            <a:spAutoFit/>
          </a:bodyPr>
          <a:lstStyle/>
          <a:p>
            <a:r>
              <a:rPr lang="en-US" sz="2000" dirty="0">
                <a:latin typeface="Myriad Pro" panose="020B0503030403020204" pitchFamily="34" charset="0"/>
              </a:rPr>
              <a:t>Haga </a:t>
            </a:r>
            <a:r>
              <a:rPr lang="en-US" sz="2000" dirty="0" err="1">
                <a:latin typeface="Myriad Pro" panose="020B0503030403020204" pitchFamily="34" charset="0"/>
              </a:rPr>
              <a:t>clic</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el enlace o </a:t>
            </a:r>
            <a:r>
              <a:rPr lang="en-US" sz="2000" dirty="0" err="1">
                <a:latin typeface="Myriad Pro" panose="020B0503030403020204" pitchFamily="34" charset="0"/>
              </a:rPr>
              <a:t>escanee</a:t>
            </a:r>
            <a:r>
              <a:rPr lang="en-US" sz="2000" dirty="0">
                <a:latin typeface="Myriad Pro" panose="020B0503030403020204" pitchFamily="34" charset="0"/>
              </a:rPr>
              <a:t> el </a:t>
            </a:r>
            <a:r>
              <a:rPr lang="en-US" sz="2000" dirty="0" err="1">
                <a:latin typeface="Myriad Pro" panose="020B0503030403020204" pitchFamily="34" charset="0"/>
              </a:rPr>
              <a:t>código</a:t>
            </a:r>
            <a:r>
              <a:rPr lang="en-US" sz="2000" dirty="0">
                <a:latin typeface="Myriad Pro" panose="020B0503030403020204" pitchFamily="34" charset="0"/>
              </a:rPr>
              <a:t> QR y </a:t>
            </a:r>
            <a:r>
              <a:rPr lang="en-US" sz="2000" dirty="0" err="1">
                <a:latin typeface="Myriad Pro" panose="020B0503030403020204" pitchFamily="34" charset="0"/>
              </a:rPr>
              <a:t>descargue</a:t>
            </a:r>
            <a:r>
              <a:rPr lang="en-US" sz="2000" dirty="0">
                <a:latin typeface="Myriad Pro" panose="020B0503030403020204" pitchFamily="34" charset="0"/>
              </a:rPr>
              <a:t> la </a:t>
            </a:r>
            <a:r>
              <a:rPr lang="en-US" sz="2000" dirty="0" err="1">
                <a:latin typeface="Myriad Pro" panose="020B0503030403020204" pitchFamily="34" charset="0"/>
              </a:rPr>
              <a:t>aplicación</a:t>
            </a:r>
            <a:r>
              <a:rPr lang="en-US" sz="2000" dirty="0">
                <a:latin typeface="Myriad Pro" panose="020B0503030403020204" pitchFamily="34" charset="0"/>
              </a:rPr>
              <a:t> NIOSH para </a:t>
            </a:r>
            <a:r>
              <a:rPr lang="en-US" sz="2000" dirty="0" err="1">
                <a:latin typeface="Myriad Pro" panose="020B0503030403020204" pitchFamily="34" charset="0"/>
              </a:rPr>
              <a:t>evitar</a:t>
            </a:r>
            <a:r>
              <a:rPr lang="en-US" sz="2000" dirty="0">
                <a:latin typeface="Myriad Pro" panose="020B0503030403020204" pitchFamily="34" charset="0"/>
              </a:rPr>
              <a:t> el </a:t>
            </a:r>
            <a:r>
              <a:rPr lang="en-US" sz="2000" dirty="0" err="1">
                <a:latin typeface="Myriad Pro" panose="020B0503030403020204" pitchFamily="34" charset="0"/>
              </a:rPr>
              <a:t>agotamiento</a:t>
            </a:r>
            <a:r>
              <a:rPr lang="en-US" sz="2000" dirty="0">
                <a:latin typeface="Myriad Pro" panose="020B0503030403020204" pitchFamily="34" charset="0"/>
              </a:rPr>
              <a:t> por </a:t>
            </a:r>
            <a:r>
              <a:rPr lang="en-US" sz="2000" dirty="0" err="1">
                <a:latin typeface="Myriad Pro" panose="020B0503030403020204" pitchFamily="34" charset="0"/>
              </a:rPr>
              <a:t>calor</a:t>
            </a:r>
            <a:r>
              <a:rPr lang="en-US" sz="2000" dirty="0">
                <a:latin typeface="Myriad Pro" panose="020B0503030403020204" pitchFamily="34" charset="0"/>
              </a:rPr>
              <a:t>.</a:t>
            </a:r>
          </a:p>
          <a:p>
            <a:endParaRPr lang="en-US" sz="2000" b="1" i="1" dirty="0">
              <a:latin typeface="Myriad Pro" panose="020B0503030403020204" pitchFamily="34" charset="0"/>
            </a:endParaRPr>
          </a:p>
          <a:p>
            <a:r>
              <a:rPr lang="en-US" sz="2000" b="1" i="1" u="sng" dirty="0">
                <a:latin typeface="Myriad Pro" panose="020B0503030403020204" pitchFamily="34" charset="0"/>
                <a:hlinkClick r:id="rId3"/>
              </a:rPr>
              <a:t>NIOSH heat exhaustion app</a:t>
            </a:r>
            <a:endParaRPr lang="en-US" sz="2000" b="1" i="1" u="sng" dirty="0">
              <a:latin typeface="Myriad Pro" panose="020B0503030403020204" pitchFamily="34" charset="0"/>
            </a:endParaRPr>
          </a:p>
          <a:p>
            <a:endParaRPr lang="en-US" sz="2000" b="1" i="1" dirty="0">
              <a:latin typeface="Myriad Pro" panose="020B0503030403020204" pitchFamily="34" charset="0"/>
            </a:endParaRPr>
          </a:p>
        </p:txBody>
      </p:sp>
      <p:pic>
        <p:nvPicPr>
          <p:cNvPr id="5" name="Picture 4" descr="Aplicación de NIOSH para evitar el agotamiento por calo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486399" cy="5893357"/>
          </a:xfrm>
          <a:prstGeom prst="rect">
            <a:avLst/>
          </a:prstGeom>
        </p:spPr>
      </p:pic>
      <p:sp>
        <p:nvSpPr>
          <p:cNvPr id="9" name="TextBox 8"/>
          <p:cNvSpPr txBox="1"/>
          <p:nvPr/>
        </p:nvSpPr>
        <p:spPr>
          <a:xfrm>
            <a:off x="202630" y="6027002"/>
            <a:ext cx="7026979" cy="830997"/>
          </a:xfrm>
          <a:prstGeom prst="rect">
            <a:avLst/>
          </a:prstGeom>
          <a:noFill/>
        </p:spPr>
        <p:txBody>
          <a:bodyPr wrap="square" rtlCol="0">
            <a:spAutoFit/>
          </a:bodyPr>
          <a:lstStyle/>
          <a:p>
            <a:r>
              <a:rPr lang="es-ES_tradnl" sz="2400" dirty="0">
                <a:solidFill>
                  <a:schemeClr val="bg1"/>
                </a:solidFill>
                <a:latin typeface="Verdana" panose="020B0604030504040204" pitchFamily="34" charset="0"/>
                <a:ea typeface="Verdana" panose="020B0604030504040204" pitchFamily="34" charset="0"/>
                <a:cs typeface="Verdana" panose="020B0604030504040204" pitchFamily="34" charset="0"/>
              </a:rPr>
              <a:t>PROTECCIÓN CONTRA CAÍDAS PARA TECHOS:</a:t>
            </a:r>
            <a:r>
              <a:rPr lang="es-ES_tradnl" sz="2400" i="1" dirty="0">
                <a:solidFill>
                  <a:schemeClr val="bg1"/>
                </a:solidFill>
                <a:latin typeface="Verdana" panose="020B0604030504040204" pitchFamily="34" charset="0"/>
                <a:ea typeface="Verdana" panose="020B0604030504040204" pitchFamily="34" charset="0"/>
                <a:cs typeface="Verdana" panose="020B0604030504040204" pitchFamily="34" charset="0"/>
              </a:rPr>
              <a:t> Introducción</a:t>
            </a:r>
            <a:endPar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Módulo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4084073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7207</TotalTime>
  <Words>3807</Words>
  <Application>Microsoft Office PowerPoint</Application>
  <PresentationFormat>Widescreen</PresentationFormat>
  <Paragraphs>543</Paragraphs>
  <Slides>80</Slides>
  <Notes>80</Notes>
  <HiddenSlides>0</HiddenSlides>
  <MMClips>26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80</vt:i4>
      </vt:variant>
    </vt:vector>
  </HeadingPairs>
  <TitlesOfParts>
    <vt:vector size="86" baseType="lpstr">
      <vt:lpstr>Arial</vt:lpstr>
      <vt:lpstr>Calibri</vt:lpstr>
      <vt:lpstr>Calibri Light</vt:lpstr>
      <vt:lpstr>Myriad Pro</vt:lpstr>
      <vt:lpstr>Verdana</vt:lpstr>
      <vt:lpstr>Office Theme</vt:lpstr>
      <vt:lpstr>Módulo 1 – Introducción</vt:lpstr>
      <vt:lpstr>PowerPoint Presentation</vt:lpstr>
      <vt:lpstr>Descargo de responsabilidad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DCBS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STEVENS Tammi E * DCBS</cp:lastModifiedBy>
  <cp:revision>206</cp:revision>
  <dcterms:created xsi:type="dcterms:W3CDTF">2018-12-06T15:15:36Z</dcterms:created>
  <dcterms:modified xsi:type="dcterms:W3CDTF">2025-04-03T13:04:57Z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2024-01-26T23:02:40Z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45fb5114-ba56-44d1-8efe-41ac802ff464</vt:lpwstr>
  </property>
  <property fmtid="{D5CDD505-2E9C-101B-9397-08002B2CF9AE}" pid="8" name="MSIP_Label_09b73270-2993-4076-be47-9c78f42a1e84_ContentBits">
    <vt:lpwstr>0</vt:lpwstr>
  </property>
</Properties>
</file>