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384" r:id="rId3"/>
    <p:sldId id="348" r:id="rId4"/>
    <p:sldId id="349" r:id="rId5"/>
    <p:sldId id="350" r:id="rId6"/>
    <p:sldId id="351" r:id="rId7"/>
    <p:sldId id="352" r:id="rId8"/>
    <p:sldId id="353" r:id="rId9"/>
    <p:sldId id="354" r:id="rId10"/>
    <p:sldId id="355" r:id="rId11"/>
    <p:sldId id="356" r:id="rId12"/>
    <p:sldId id="357" r:id="rId13"/>
    <p:sldId id="358" r:id="rId14"/>
    <p:sldId id="359" r:id="rId15"/>
    <p:sldId id="360" r:id="rId16"/>
    <p:sldId id="361" r:id="rId17"/>
    <p:sldId id="375" r:id="rId18"/>
    <p:sldId id="362" r:id="rId19"/>
    <p:sldId id="376" r:id="rId20"/>
    <p:sldId id="363" r:id="rId21"/>
    <p:sldId id="364" r:id="rId22"/>
    <p:sldId id="365" r:id="rId23"/>
    <p:sldId id="366" r:id="rId24"/>
    <p:sldId id="367" r:id="rId25"/>
    <p:sldId id="377" r:id="rId26"/>
    <p:sldId id="378" r:id="rId27"/>
    <p:sldId id="368" r:id="rId28"/>
    <p:sldId id="369" r:id="rId29"/>
    <p:sldId id="370" r:id="rId30"/>
    <p:sldId id="379" r:id="rId31"/>
    <p:sldId id="380" r:id="rId32"/>
    <p:sldId id="381" r:id="rId33"/>
    <p:sldId id="371" r:id="rId34"/>
    <p:sldId id="372" r:id="rId35"/>
    <p:sldId id="373" r:id="rId36"/>
    <p:sldId id="383" r:id="rId37"/>
    <p:sldId id="382" r:id="rId38"/>
    <p:sldId id="399" r:id="rId39"/>
    <p:sldId id="400" r:id="rId40"/>
    <p:sldId id="401" r:id="rId41"/>
    <p:sldId id="402" r:id="rId42"/>
    <p:sldId id="403" r:id="rId43"/>
    <p:sldId id="404" r:id="rId44"/>
    <p:sldId id="405" r:id="rId45"/>
    <p:sldId id="3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5" autoAdjust="0"/>
    <p:restoredTop sz="94552" autoAdjust="0"/>
  </p:normalViewPr>
  <p:slideViewPr>
    <p:cSldViewPr snapToGrid="0">
      <p:cViewPr varScale="1">
        <p:scale>
          <a:sx n="104" d="100"/>
          <a:sy n="104" d="100"/>
        </p:scale>
        <p:origin x="264" y="11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3/31/2025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dirty="0"/>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dirty="0"/>
          </a:p>
        </p:txBody>
      </p:sp>
    </p:spTree>
    <p:extLst>
      <p:ext uri="{BB962C8B-B14F-4D97-AF65-F5344CB8AC3E}">
        <p14:creationId xmlns:p14="http://schemas.microsoft.com/office/powerpoint/2010/main" val="82558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dirty="0"/>
          </a:p>
        </p:txBody>
      </p:sp>
    </p:spTree>
    <p:extLst>
      <p:ext uri="{BB962C8B-B14F-4D97-AF65-F5344CB8AC3E}">
        <p14:creationId xmlns:p14="http://schemas.microsoft.com/office/powerpoint/2010/main" val="432117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dirty="0"/>
          </a:p>
        </p:txBody>
      </p:sp>
    </p:spTree>
    <p:extLst>
      <p:ext uri="{BB962C8B-B14F-4D97-AF65-F5344CB8AC3E}">
        <p14:creationId xmlns:p14="http://schemas.microsoft.com/office/powerpoint/2010/main" val="1066490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dirty="0"/>
          </a:p>
        </p:txBody>
      </p:sp>
    </p:spTree>
    <p:extLst>
      <p:ext uri="{BB962C8B-B14F-4D97-AF65-F5344CB8AC3E}">
        <p14:creationId xmlns:p14="http://schemas.microsoft.com/office/powerpoint/2010/main" val="50881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dirty="0"/>
          </a:p>
        </p:txBody>
      </p:sp>
    </p:spTree>
    <p:extLst>
      <p:ext uri="{BB962C8B-B14F-4D97-AF65-F5344CB8AC3E}">
        <p14:creationId xmlns:p14="http://schemas.microsoft.com/office/powerpoint/2010/main" val="14869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292571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dirty="0"/>
          </a:p>
        </p:txBody>
      </p:sp>
    </p:spTree>
    <p:extLst>
      <p:ext uri="{BB962C8B-B14F-4D97-AF65-F5344CB8AC3E}">
        <p14:creationId xmlns:p14="http://schemas.microsoft.com/office/powerpoint/2010/main" val="420579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dirty="0"/>
          </a:p>
        </p:txBody>
      </p:sp>
    </p:spTree>
    <p:extLst>
      <p:ext uri="{BB962C8B-B14F-4D97-AF65-F5344CB8AC3E}">
        <p14:creationId xmlns:p14="http://schemas.microsoft.com/office/powerpoint/2010/main" val="146750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dirty="0"/>
          </a:p>
        </p:txBody>
      </p:sp>
    </p:spTree>
    <p:extLst>
      <p:ext uri="{BB962C8B-B14F-4D97-AF65-F5344CB8AC3E}">
        <p14:creationId xmlns:p14="http://schemas.microsoft.com/office/powerpoint/2010/main" val="1231592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dirty="0"/>
          </a:p>
        </p:txBody>
      </p:sp>
    </p:spTree>
    <p:extLst>
      <p:ext uri="{BB962C8B-B14F-4D97-AF65-F5344CB8AC3E}">
        <p14:creationId xmlns:p14="http://schemas.microsoft.com/office/powerpoint/2010/main" val="407631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1529-BC30-A8B2-FA4A-7B53A389A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1F9B2-E626-4DA4-7DAA-AB5269BA8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18FE7-D6DD-4200-1DDD-DF5C0454DD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775E72-8B68-2916-EC0E-867418B12B6A}"/>
              </a:ext>
            </a:extLst>
          </p:cNvPr>
          <p:cNvSpPr>
            <a:spLocks noGrp="1"/>
          </p:cNvSpPr>
          <p:nvPr>
            <p:ph type="sldNum" sz="quarter" idx="10"/>
          </p:nvPr>
        </p:nvSpPr>
        <p:spPr/>
        <p:txBody>
          <a:bodyPr/>
          <a:lstStyle/>
          <a:p>
            <a:fld id="{8EC85C37-6C2B-4768-B9CF-DA6AC56DD7F0}" type="slidenum">
              <a:rPr lang="en-US" smtClean="0"/>
              <a:t>2</a:t>
            </a:fld>
            <a:endParaRPr lang="en-US" dirty="0"/>
          </a:p>
        </p:txBody>
      </p:sp>
    </p:spTree>
    <p:extLst>
      <p:ext uri="{BB962C8B-B14F-4D97-AF65-F5344CB8AC3E}">
        <p14:creationId xmlns:p14="http://schemas.microsoft.com/office/powerpoint/2010/main" val="108744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dirty="0"/>
          </a:p>
        </p:txBody>
      </p:sp>
    </p:spTree>
    <p:extLst>
      <p:ext uri="{BB962C8B-B14F-4D97-AF65-F5344CB8AC3E}">
        <p14:creationId xmlns:p14="http://schemas.microsoft.com/office/powerpoint/2010/main" val="78554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dirty="0"/>
          </a:p>
        </p:txBody>
      </p:sp>
    </p:spTree>
    <p:extLst>
      <p:ext uri="{BB962C8B-B14F-4D97-AF65-F5344CB8AC3E}">
        <p14:creationId xmlns:p14="http://schemas.microsoft.com/office/powerpoint/2010/main" val="128437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dirty="0"/>
          </a:p>
        </p:txBody>
      </p:sp>
    </p:spTree>
    <p:extLst>
      <p:ext uri="{BB962C8B-B14F-4D97-AF65-F5344CB8AC3E}">
        <p14:creationId xmlns:p14="http://schemas.microsoft.com/office/powerpoint/2010/main" val="184023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dirty="0"/>
          </a:p>
        </p:txBody>
      </p:sp>
    </p:spTree>
    <p:extLst>
      <p:ext uri="{BB962C8B-B14F-4D97-AF65-F5344CB8AC3E}">
        <p14:creationId xmlns:p14="http://schemas.microsoft.com/office/powerpoint/2010/main" val="2140198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dirty="0"/>
          </a:p>
        </p:txBody>
      </p:sp>
    </p:spTree>
    <p:extLst>
      <p:ext uri="{BB962C8B-B14F-4D97-AF65-F5344CB8AC3E}">
        <p14:creationId xmlns:p14="http://schemas.microsoft.com/office/powerpoint/2010/main" val="294155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1884999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dirty="0"/>
          </a:p>
        </p:txBody>
      </p:sp>
    </p:spTree>
    <p:extLst>
      <p:ext uri="{BB962C8B-B14F-4D97-AF65-F5344CB8AC3E}">
        <p14:creationId xmlns:p14="http://schemas.microsoft.com/office/powerpoint/2010/main" val="1609287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dirty="0"/>
          </a:p>
        </p:txBody>
      </p:sp>
    </p:spTree>
    <p:extLst>
      <p:ext uri="{BB962C8B-B14F-4D97-AF65-F5344CB8AC3E}">
        <p14:creationId xmlns:p14="http://schemas.microsoft.com/office/powerpoint/2010/main" val="3191371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dirty="0"/>
          </a:p>
        </p:txBody>
      </p:sp>
    </p:spTree>
    <p:extLst>
      <p:ext uri="{BB962C8B-B14F-4D97-AF65-F5344CB8AC3E}">
        <p14:creationId xmlns:p14="http://schemas.microsoft.com/office/powerpoint/2010/main" val="2434034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dirty="0"/>
          </a:p>
        </p:txBody>
      </p:sp>
    </p:spTree>
    <p:extLst>
      <p:ext uri="{BB962C8B-B14F-4D97-AF65-F5344CB8AC3E}">
        <p14:creationId xmlns:p14="http://schemas.microsoft.com/office/powerpoint/2010/main" val="115669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dirty="0"/>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dirty="0"/>
          </a:p>
        </p:txBody>
      </p:sp>
    </p:spTree>
    <p:extLst>
      <p:ext uri="{BB962C8B-B14F-4D97-AF65-F5344CB8AC3E}">
        <p14:creationId xmlns:p14="http://schemas.microsoft.com/office/powerpoint/2010/main" val="2173900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dirty="0"/>
          </a:p>
        </p:txBody>
      </p:sp>
    </p:spTree>
    <p:extLst>
      <p:ext uri="{BB962C8B-B14F-4D97-AF65-F5344CB8AC3E}">
        <p14:creationId xmlns:p14="http://schemas.microsoft.com/office/powerpoint/2010/main" val="209772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dirty="0"/>
          </a:p>
        </p:txBody>
      </p:sp>
    </p:spTree>
    <p:extLst>
      <p:ext uri="{BB962C8B-B14F-4D97-AF65-F5344CB8AC3E}">
        <p14:creationId xmlns:p14="http://schemas.microsoft.com/office/powerpoint/2010/main" val="575425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dirty="0"/>
          </a:p>
        </p:txBody>
      </p:sp>
    </p:spTree>
    <p:extLst>
      <p:ext uri="{BB962C8B-B14F-4D97-AF65-F5344CB8AC3E}">
        <p14:creationId xmlns:p14="http://schemas.microsoft.com/office/powerpoint/2010/main" val="1408735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dirty="0"/>
          </a:p>
        </p:txBody>
      </p:sp>
    </p:spTree>
    <p:extLst>
      <p:ext uri="{BB962C8B-B14F-4D97-AF65-F5344CB8AC3E}">
        <p14:creationId xmlns:p14="http://schemas.microsoft.com/office/powerpoint/2010/main" val="3357533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dirty="0"/>
          </a:p>
        </p:txBody>
      </p:sp>
    </p:spTree>
    <p:extLst>
      <p:ext uri="{BB962C8B-B14F-4D97-AF65-F5344CB8AC3E}">
        <p14:creationId xmlns:p14="http://schemas.microsoft.com/office/powerpoint/2010/main" val="1563417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dirty="0"/>
          </a:p>
        </p:txBody>
      </p:sp>
    </p:spTree>
    <p:extLst>
      <p:ext uri="{BB962C8B-B14F-4D97-AF65-F5344CB8AC3E}">
        <p14:creationId xmlns:p14="http://schemas.microsoft.com/office/powerpoint/2010/main" val="1005080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dirty="0"/>
          </a:p>
        </p:txBody>
      </p:sp>
    </p:spTree>
    <p:extLst>
      <p:ext uri="{BB962C8B-B14F-4D97-AF65-F5344CB8AC3E}">
        <p14:creationId xmlns:p14="http://schemas.microsoft.com/office/powerpoint/2010/main" val="4184926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86C6-9BEE-D502-04C6-D5B8785BD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B8D8-50D9-5804-BAF6-03A089F4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7F424-134A-DCFF-89A6-5902B6092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4A9632-C981-58E2-663E-172734DF1E8A}"/>
              </a:ext>
            </a:extLst>
          </p:cNvPr>
          <p:cNvSpPr>
            <a:spLocks noGrp="1"/>
          </p:cNvSpPr>
          <p:nvPr>
            <p:ph type="sldNum" sz="quarter" idx="10"/>
          </p:nvPr>
        </p:nvSpPr>
        <p:spPr/>
        <p:txBody>
          <a:bodyPr/>
          <a:lstStyle/>
          <a:p>
            <a:fld id="{8EC85C37-6C2B-4768-B9CF-DA6AC56DD7F0}" type="slidenum">
              <a:rPr lang="en-US" smtClean="0"/>
              <a:t>38</a:t>
            </a:fld>
            <a:endParaRPr lang="en-US" dirty="0"/>
          </a:p>
        </p:txBody>
      </p:sp>
    </p:spTree>
    <p:extLst>
      <p:ext uri="{BB962C8B-B14F-4D97-AF65-F5344CB8AC3E}">
        <p14:creationId xmlns:p14="http://schemas.microsoft.com/office/powerpoint/2010/main" val="2294122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75A5-E231-70D3-E010-50B749E54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058E6-3B20-67D8-DBCF-1A1EA92E9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D5E7D-49D0-9EB1-3FE1-721FB9D1F1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409186-2CB7-751F-C4FA-B7E728F72695}"/>
              </a:ext>
            </a:extLst>
          </p:cNvPr>
          <p:cNvSpPr>
            <a:spLocks noGrp="1"/>
          </p:cNvSpPr>
          <p:nvPr>
            <p:ph type="sldNum" sz="quarter" idx="10"/>
          </p:nvPr>
        </p:nvSpPr>
        <p:spPr/>
        <p:txBody>
          <a:bodyPr/>
          <a:lstStyle/>
          <a:p>
            <a:fld id="{8EC85C37-6C2B-4768-B9CF-DA6AC56DD7F0}" type="slidenum">
              <a:rPr lang="en-US" smtClean="0"/>
              <a:t>39</a:t>
            </a:fld>
            <a:endParaRPr lang="en-US" dirty="0"/>
          </a:p>
        </p:txBody>
      </p:sp>
    </p:spTree>
    <p:extLst>
      <p:ext uri="{BB962C8B-B14F-4D97-AF65-F5344CB8AC3E}">
        <p14:creationId xmlns:p14="http://schemas.microsoft.com/office/powerpoint/2010/main" val="27502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dirty="0"/>
          </a:p>
        </p:txBody>
      </p:sp>
    </p:spTree>
    <p:extLst>
      <p:ext uri="{BB962C8B-B14F-4D97-AF65-F5344CB8AC3E}">
        <p14:creationId xmlns:p14="http://schemas.microsoft.com/office/powerpoint/2010/main" val="766398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6E10-EAF5-7F0F-7543-4E7E72DC9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88441-A677-3975-6E4D-8B9684133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2736A-E790-A31C-544D-E35C7C5913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55D44-D163-56F4-9E2C-B5DADA77CC8B}"/>
              </a:ext>
            </a:extLst>
          </p:cNvPr>
          <p:cNvSpPr>
            <a:spLocks noGrp="1"/>
          </p:cNvSpPr>
          <p:nvPr>
            <p:ph type="sldNum" sz="quarter" idx="10"/>
          </p:nvPr>
        </p:nvSpPr>
        <p:spPr/>
        <p:txBody>
          <a:bodyPr/>
          <a:lstStyle/>
          <a:p>
            <a:fld id="{8EC85C37-6C2B-4768-B9CF-DA6AC56DD7F0}" type="slidenum">
              <a:rPr lang="en-US" smtClean="0"/>
              <a:t>40</a:t>
            </a:fld>
            <a:endParaRPr lang="en-US" dirty="0"/>
          </a:p>
        </p:txBody>
      </p:sp>
    </p:spTree>
    <p:extLst>
      <p:ext uri="{BB962C8B-B14F-4D97-AF65-F5344CB8AC3E}">
        <p14:creationId xmlns:p14="http://schemas.microsoft.com/office/powerpoint/2010/main" val="315231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0D9E-79A5-1340-2A43-4DC02D617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121CA-0598-B906-7155-6F96BAF13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BA426-5024-6AAA-2545-7DFA851EFD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2B555-AAB3-CE16-9E06-051F198C54E8}"/>
              </a:ext>
            </a:extLst>
          </p:cNvPr>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1548609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4968-19CB-7240-A324-68C235EFF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82151-5AC7-A432-AA44-4A8A0D591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60561-9E25-46A0-539C-90735B148A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2547DA-D68B-7F65-12AB-B3D71AAA603F}"/>
              </a:ext>
            </a:extLst>
          </p:cNvPr>
          <p:cNvSpPr>
            <a:spLocks noGrp="1"/>
          </p:cNvSpPr>
          <p:nvPr>
            <p:ph type="sldNum" sz="quarter" idx="10"/>
          </p:nvPr>
        </p:nvSpPr>
        <p:spPr/>
        <p:txBody>
          <a:bodyPr/>
          <a:lstStyle/>
          <a:p>
            <a:fld id="{8EC85C37-6C2B-4768-B9CF-DA6AC56DD7F0}" type="slidenum">
              <a:rPr lang="en-US" smtClean="0"/>
              <a:t>42</a:t>
            </a:fld>
            <a:endParaRPr lang="en-US" dirty="0"/>
          </a:p>
        </p:txBody>
      </p:sp>
    </p:spTree>
    <p:extLst>
      <p:ext uri="{BB962C8B-B14F-4D97-AF65-F5344CB8AC3E}">
        <p14:creationId xmlns:p14="http://schemas.microsoft.com/office/powerpoint/2010/main" val="1764485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F77CF-1704-3F5B-E2EF-2EA8D1085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15390-834B-266F-0B8C-9B40F20E2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A1751-E2C5-B156-F451-AF2CD15D65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5498F-9B41-8491-230D-2F1AE5E8EC86}"/>
              </a:ext>
            </a:extLst>
          </p:cNvPr>
          <p:cNvSpPr>
            <a:spLocks noGrp="1"/>
          </p:cNvSpPr>
          <p:nvPr>
            <p:ph type="sldNum" sz="quarter" idx="10"/>
          </p:nvPr>
        </p:nvSpPr>
        <p:spPr/>
        <p:txBody>
          <a:bodyPr/>
          <a:lstStyle/>
          <a:p>
            <a:fld id="{8EC85C37-6C2B-4768-B9CF-DA6AC56DD7F0}" type="slidenum">
              <a:rPr lang="en-US" smtClean="0"/>
              <a:t>43</a:t>
            </a:fld>
            <a:endParaRPr lang="en-US" dirty="0"/>
          </a:p>
        </p:txBody>
      </p:sp>
    </p:spTree>
    <p:extLst>
      <p:ext uri="{BB962C8B-B14F-4D97-AF65-F5344CB8AC3E}">
        <p14:creationId xmlns:p14="http://schemas.microsoft.com/office/powerpoint/2010/main" val="2838393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AE73-A53D-5065-CA34-5FA53F4C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A44E6-A689-04A0-2A7B-36FE97541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6EC7E-64F5-56CA-C67D-6F2EB38BA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DFC042-7963-21BA-EA6C-58961D9C9FE6}"/>
              </a:ext>
            </a:extLst>
          </p:cNvPr>
          <p:cNvSpPr>
            <a:spLocks noGrp="1"/>
          </p:cNvSpPr>
          <p:nvPr>
            <p:ph type="sldNum" sz="quarter" idx="10"/>
          </p:nvPr>
        </p:nvSpPr>
        <p:spPr/>
        <p:txBody>
          <a:bodyPr/>
          <a:lstStyle/>
          <a:p>
            <a:fld id="{8EC85C37-6C2B-4768-B9CF-DA6AC56DD7F0}" type="slidenum">
              <a:rPr lang="en-US" smtClean="0"/>
              <a:t>44</a:t>
            </a:fld>
            <a:endParaRPr lang="en-US" dirty="0"/>
          </a:p>
        </p:txBody>
      </p:sp>
    </p:spTree>
    <p:extLst>
      <p:ext uri="{BB962C8B-B14F-4D97-AF65-F5344CB8AC3E}">
        <p14:creationId xmlns:p14="http://schemas.microsoft.com/office/powerpoint/2010/main" val="3676958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dirty="0"/>
          </a:p>
        </p:txBody>
      </p:sp>
    </p:spTree>
    <p:extLst>
      <p:ext uri="{BB962C8B-B14F-4D97-AF65-F5344CB8AC3E}">
        <p14:creationId xmlns:p14="http://schemas.microsoft.com/office/powerpoint/2010/main" val="90445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dirty="0"/>
          </a:p>
        </p:txBody>
      </p:sp>
    </p:spTree>
    <p:extLst>
      <p:ext uri="{BB962C8B-B14F-4D97-AF65-F5344CB8AC3E}">
        <p14:creationId xmlns:p14="http://schemas.microsoft.com/office/powerpoint/2010/main" val="47786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dirty="0"/>
          </a:p>
        </p:txBody>
      </p:sp>
    </p:spTree>
    <p:extLst>
      <p:ext uri="{BB962C8B-B14F-4D97-AF65-F5344CB8AC3E}">
        <p14:creationId xmlns:p14="http://schemas.microsoft.com/office/powerpoint/2010/main" val="17424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dirty="0"/>
          </a:p>
        </p:txBody>
      </p:sp>
    </p:spTree>
    <p:extLst>
      <p:ext uri="{BB962C8B-B14F-4D97-AF65-F5344CB8AC3E}">
        <p14:creationId xmlns:p14="http://schemas.microsoft.com/office/powerpoint/2010/main" val="402383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dirty="0"/>
          </a:p>
        </p:txBody>
      </p:sp>
    </p:spTree>
    <p:extLst>
      <p:ext uri="{BB962C8B-B14F-4D97-AF65-F5344CB8AC3E}">
        <p14:creationId xmlns:p14="http://schemas.microsoft.com/office/powerpoint/2010/main" val="248793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dirty="0"/>
          </a:p>
        </p:txBody>
      </p:sp>
    </p:spTree>
    <p:extLst>
      <p:ext uri="{BB962C8B-B14F-4D97-AF65-F5344CB8AC3E}">
        <p14:creationId xmlns:p14="http://schemas.microsoft.com/office/powerpoint/2010/main" val="223160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3/31/2025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dirty="0"/>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player.vimeo.com/video/608468461?app_id=122963" TargetMode="External"/><Relationship Id="rId5" Type="http://schemas.openxmlformats.org/officeDocument/2006/relationships/image" Target="../media/image1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player.vimeo.com/video/608470004?app_id=122963" TargetMode="External"/><Relationship Id="rId5" Type="http://schemas.openxmlformats.org/officeDocument/2006/relationships/image" Target="../media/image13.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hyperlink" Target="http://www.cbs.state.or.us/osha/pubed/courses/fall-protection-roofing-spa/resources/LadderInspectionCheckList_spa.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player.vimeo.com/video/608472034?app_id=122963"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player.vimeo.com/video/608472678?app_id=122963" TargetMode="External"/><Relationship Id="rId5" Type="http://schemas.openxmlformats.org/officeDocument/2006/relationships/image" Target="../media/image20.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player.vimeo.com/video/608473812?app_id=122963" TargetMode="External"/><Relationship Id="rId5" Type="http://schemas.openxmlformats.org/officeDocument/2006/relationships/image" Target="../media/image20.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https://player.vimeo.com/video/608476015?app_id=122963" TargetMode="External"/><Relationship Id="rId5" Type="http://schemas.openxmlformats.org/officeDocument/2006/relationships/image" Target="../media/image20.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niosh/topics/falls/mobileapp.htm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osha.oregon.gov/OSHAPubs/3083s.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player.vimeo.com/video/608462653?app_id=122963"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player.vimeo.com/video/608478539?app_id=122963"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https://player.vimeo.com/video/608480116?app_id=122963" TargetMode="External"/><Relationship Id="rId5" Type="http://schemas.openxmlformats.org/officeDocument/2006/relationships/image" Target="../media/image34.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ideo" Target="https://player.vimeo.com/video/608481655?app_id=122963" TargetMode="External"/><Relationship Id="rId5" Type="http://schemas.openxmlformats.org/officeDocument/2006/relationships/image" Target="../media/image34.pn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https://player.vimeo.com/video/608482831?app_id=122963"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player.vimeo.com/video/608484444?app_id=122963" TargetMode="External"/><Relationship Id="rId5" Type="http://schemas.openxmlformats.org/officeDocument/2006/relationships/image" Target="../media/image39.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608463651?app_id=122963" TargetMode="External"/><Relationship Id="rId5" Type="http://schemas.openxmlformats.org/officeDocument/2006/relationships/image" Target="../media/image5.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player.vimeo.com/video/608464962?app_id=122963" TargetMode="External"/><Relationship Id="rId5" Type="http://schemas.openxmlformats.org/officeDocument/2006/relationships/image" Target="../media/image5.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player.vimeo.com/video/608465872?app_id=122963" TargetMode="External"/><Relationship Id="rId5" Type="http://schemas.openxmlformats.org/officeDocument/2006/relationships/image" Target="../media/image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player.vimeo.com/video/608467029?app_id=122963"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1 – Introducción</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B629930D-145F-AA1C-EB97-A44B30EBC620}"/>
              </a:ext>
              <a:ext uri="{C183D7F6-B498-43B3-948B-1728B52AA6E4}">
                <adec:decorative xmlns:adec="http://schemas.microsoft.com/office/drawing/2017/decorative" val="1"/>
              </a:ext>
            </a:extLst>
          </p:cNvPr>
          <p:cNvSpPr txBox="1"/>
          <p:nvPr/>
        </p:nvSpPr>
        <p:spPr>
          <a:xfrm>
            <a:off x="10956898" y="4221064"/>
            <a:ext cx="667910" cy="369332"/>
          </a:xfrm>
          <a:prstGeom prst="rect">
            <a:avLst/>
          </a:prstGeom>
          <a:noFill/>
        </p:spPr>
        <p:txBody>
          <a:bodyPr wrap="square" rtlCol="0">
            <a:spAutoFit/>
          </a:bodyPr>
          <a:lstStyle/>
          <a:p>
            <a:r>
              <a:rPr lang="en-US" dirty="0">
                <a:solidFill>
                  <a:schemeClr val="bg1"/>
                </a:solidFill>
              </a:rPr>
              <a:t>V2.0</a:t>
            </a:r>
          </a:p>
        </p:txBody>
      </p:sp>
      <p:pic>
        <p:nvPicPr>
          <p:cNvPr id="4" name="Picture 3" descr="Logotipo de Departamento de Servicios para Consumidores y Negocios (DCBS)">
            <a:extLst>
              <a:ext uri="{FF2B5EF4-FFF2-40B4-BE49-F238E27FC236}">
                <a16:creationId xmlns:a16="http://schemas.microsoft.com/office/drawing/2014/main" id="{CAA22682-14DA-D4E6-D54A-1F1F77619963}"/>
              </a:ext>
            </a:extLst>
          </p:cNvPr>
          <p:cNvPicPr>
            <a:picLocks noChangeAspect="1"/>
          </p:cNvPicPr>
          <p:nvPr/>
        </p:nvPicPr>
        <p:blipFill>
          <a:blip r:embed="rId4"/>
          <a:srcRect/>
          <a:stretch/>
        </p:blipFill>
        <p:spPr>
          <a:xfrm>
            <a:off x="288505" y="260296"/>
            <a:ext cx="3080280" cy="1011156"/>
          </a:xfrm>
          <a:prstGeom prst="rect">
            <a:avLst/>
          </a:prstGeom>
        </p:spPr>
      </p:pic>
      <p:pic>
        <p:nvPicPr>
          <p:cNvPr id="10" name="Picture 9" descr="Logotipo de OSHA de Oregón">
            <a:extLst>
              <a:ext uri="{FF2B5EF4-FFF2-40B4-BE49-F238E27FC236}">
                <a16:creationId xmlns:a16="http://schemas.microsoft.com/office/drawing/2014/main" id="{AC36EAD5-DB18-6A1B-EAAC-868FCE2198EF}"/>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1D06A169-63D3-039A-0587-AA8176D13BFB}"/>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Las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capacidades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carga</a:t>
            </a:r>
          </a:p>
        </p:txBody>
      </p:sp>
      <p:sp>
        <p:nvSpPr>
          <p:cNvPr id="3" name="TextBox 2"/>
          <p:cNvSpPr txBox="1"/>
          <p:nvPr/>
        </p:nvSpPr>
        <p:spPr>
          <a:xfrm>
            <a:off x="5611091" y="1056638"/>
            <a:ext cx="6580909" cy="4585871"/>
          </a:xfrm>
          <a:prstGeom prst="rect">
            <a:avLst/>
          </a:prstGeom>
          <a:noFill/>
        </p:spPr>
        <p:txBody>
          <a:bodyPr wrap="square" rtlCol="0">
            <a:spAutoFit/>
          </a:bodyPr>
          <a:lstStyle/>
          <a:p>
            <a:r>
              <a:rPr lang="en-US" sz="1600" dirty="0">
                <a:latin typeface="Myriad Pro" panose="020B0503030403020204" pitchFamily="34" charset="0"/>
              </a:rPr>
              <a:t>Cada </a:t>
            </a:r>
            <a:r>
              <a:rPr lang="en-US" sz="1600" dirty="0" err="1">
                <a:latin typeface="Myriad Pro" panose="020B0503030403020204" pitchFamily="34" charset="0"/>
              </a:rPr>
              <a:t>tipo</a:t>
            </a:r>
            <a:r>
              <a:rPr lang="en-US" sz="1600" dirty="0">
                <a:latin typeface="Myriad Pro" panose="020B0503030403020204" pitchFamily="34" charset="0"/>
              </a:rPr>
              <a:t> de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tiene</a:t>
            </a:r>
            <a:r>
              <a:rPr lang="en-US" sz="1600" dirty="0">
                <a:latin typeface="Myriad Pro" panose="020B0503030403020204" pitchFamily="34" charset="0"/>
              </a:rPr>
              <a:t> </a:t>
            </a:r>
            <a:r>
              <a:rPr lang="en-US" sz="1600" dirty="0" err="1">
                <a:latin typeface="Myriad Pro" panose="020B0503030403020204" pitchFamily="34" charset="0"/>
              </a:rPr>
              <a:t>una</a:t>
            </a:r>
            <a:r>
              <a:rPr lang="en-US" sz="1600" dirty="0">
                <a:latin typeface="Myriad Pro" panose="020B0503030403020204" pitchFamily="34" charset="0"/>
              </a:rPr>
              <a:t> </a:t>
            </a:r>
            <a:r>
              <a:rPr lang="en-US" sz="1600" dirty="0" err="1">
                <a:latin typeface="Myriad Pro" panose="020B0503030403020204" pitchFamily="34" charset="0"/>
              </a:rPr>
              <a:t>especificación</a:t>
            </a:r>
            <a:r>
              <a:rPr lang="en-US" sz="1600" dirty="0">
                <a:latin typeface="Myriad Pro" panose="020B0503030403020204" pitchFamily="34" charset="0"/>
              </a:rPr>
              <a:t> de la </a:t>
            </a:r>
            <a:r>
              <a:rPr lang="en-US" sz="1600" dirty="0" err="1">
                <a:latin typeface="Myriad Pro" panose="020B0503030403020204" pitchFamily="34" charset="0"/>
              </a:rPr>
              <a:t>capacidad</a:t>
            </a:r>
            <a:r>
              <a:rPr lang="en-US" sz="1600" dirty="0">
                <a:latin typeface="Myriad Pro" panose="020B0503030403020204" pitchFamily="34" charset="0"/>
              </a:rPr>
              <a:t> de carga que se </a:t>
            </a:r>
            <a:r>
              <a:rPr lang="en-US" sz="1600" dirty="0" err="1">
                <a:latin typeface="Myriad Pro" panose="020B0503030403020204" pitchFamily="34" charset="0"/>
              </a:rPr>
              <a:t>basa</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la </a:t>
            </a:r>
            <a:r>
              <a:rPr lang="en-US" sz="1600" dirty="0" err="1">
                <a:latin typeface="Myriad Pro" panose="020B0503030403020204" pitchFamily="34" charset="0"/>
              </a:rPr>
              <a:t>clase</a:t>
            </a:r>
            <a:r>
              <a:rPr lang="en-US" sz="1600" dirty="0">
                <a:latin typeface="Myriad Pro" panose="020B0503030403020204" pitchFamily="34" charset="0"/>
              </a:rPr>
              <a:t> de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Existen</a:t>
            </a:r>
            <a:r>
              <a:rPr lang="en-US" sz="1600" dirty="0">
                <a:latin typeface="Myriad Pro" panose="020B0503030403020204" pitchFamily="34" charset="0"/>
              </a:rPr>
              <a:t> 5 </a:t>
            </a:r>
            <a:r>
              <a:rPr lang="en-US" sz="1600" dirty="0" err="1">
                <a:latin typeface="Myriad Pro" panose="020B0503030403020204" pitchFamily="34" charset="0"/>
              </a:rPr>
              <a:t>capacidades</a:t>
            </a:r>
            <a:r>
              <a:rPr lang="en-US" sz="1600" dirty="0">
                <a:latin typeface="Myriad Pro" panose="020B0503030403020204" pitchFamily="34" charset="0"/>
              </a:rPr>
              <a:t> de </a:t>
            </a:r>
            <a:r>
              <a:rPr lang="en-US" sz="1600" dirty="0" err="1">
                <a:latin typeface="Myriad Pro" panose="020B0503030403020204" pitchFamily="34" charset="0"/>
              </a:rPr>
              <a:t>carga</a:t>
            </a:r>
            <a:r>
              <a:rPr lang="en-US" sz="1600" dirty="0">
                <a:latin typeface="Myriad Pro" panose="020B0503030403020204" pitchFamily="34" charset="0"/>
              </a:rPr>
              <a:t> </a:t>
            </a:r>
            <a:r>
              <a:rPr lang="en-US" sz="1600" dirty="0" err="1">
                <a:latin typeface="Myriad Pro" panose="020B0503030403020204" pitchFamily="34" charset="0"/>
              </a:rPr>
              <a:t>diferentes</a:t>
            </a:r>
            <a:r>
              <a:rPr lang="en-US" sz="1600" dirty="0">
                <a:latin typeface="Myriad Pro" panose="020B0503030403020204" pitchFamily="34" charset="0"/>
              </a:rPr>
              <a:t> y </a:t>
            </a:r>
            <a:r>
              <a:rPr lang="en-US" sz="1600" dirty="0" err="1">
                <a:latin typeface="Myriad Pro" panose="020B0503030403020204" pitchFamily="34" charset="0"/>
              </a:rPr>
              <a:t>cada</a:t>
            </a:r>
            <a:r>
              <a:rPr lang="en-US" sz="1600" dirty="0">
                <a:latin typeface="Myriad Pro" panose="020B0503030403020204" pitchFamily="34" charset="0"/>
              </a:rPr>
              <a:t> </a:t>
            </a:r>
            <a:r>
              <a:rPr lang="en-US" sz="1600" dirty="0" err="1">
                <a:latin typeface="Myriad Pro" panose="020B0503030403020204" pitchFamily="34" charset="0"/>
              </a:rPr>
              <a:t>una</a:t>
            </a:r>
            <a:r>
              <a:rPr lang="en-US" sz="1600" dirty="0">
                <a:latin typeface="Myriad Pro" panose="020B0503030403020204" pitchFamily="34" charset="0"/>
              </a:rPr>
              <a:t> </a:t>
            </a:r>
            <a:r>
              <a:rPr lang="en-US" sz="1600" dirty="0" err="1">
                <a:latin typeface="Myriad Pro" panose="020B0503030403020204" pitchFamily="34" charset="0"/>
              </a:rPr>
              <a:t>tiene</a:t>
            </a:r>
            <a:r>
              <a:rPr lang="en-US" sz="1600" dirty="0">
                <a:latin typeface="Myriad Pro" panose="020B0503030403020204" pitchFamily="34" charset="0"/>
              </a:rPr>
              <a:t> </a:t>
            </a:r>
            <a:r>
              <a:rPr lang="en-US" sz="1600" dirty="0" err="1">
                <a:latin typeface="Myriad Pro" panose="020B0503030403020204" pitchFamily="34" charset="0"/>
              </a:rPr>
              <a:t>su</a:t>
            </a:r>
            <a:r>
              <a:rPr lang="en-US" sz="1600" dirty="0">
                <a:latin typeface="Myriad Pro" panose="020B0503030403020204" pitchFamily="34" charset="0"/>
              </a:rPr>
              <a:t> </a:t>
            </a:r>
            <a:r>
              <a:rPr lang="en-US" sz="1600" dirty="0" err="1">
                <a:latin typeface="Myriad Pro" panose="020B0503030403020204" pitchFamily="34" charset="0"/>
              </a:rPr>
              <a:t>propia</a:t>
            </a:r>
            <a:r>
              <a:rPr lang="en-US" sz="1600" dirty="0">
                <a:latin typeface="Myriad Pro" panose="020B0503030403020204" pitchFamily="34" charset="0"/>
              </a:rPr>
              <a:t> </a:t>
            </a:r>
            <a:r>
              <a:rPr lang="en-US" sz="1600" dirty="0" err="1">
                <a:latin typeface="Myriad Pro" panose="020B0503030403020204" pitchFamily="34" charset="0"/>
              </a:rPr>
              <a:t>etiqueta</a:t>
            </a:r>
            <a:r>
              <a:rPr lang="en-US" sz="1600" dirty="0">
                <a:latin typeface="Myriad Pro" panose="020B0503030403020204" pitchFamily="34" charset="0"/>
              </a:rPr>
              <a:t>.</a:t>
            </a:r>
          </a:p>
          <a:p>
            <a:endParaRPr lang="en-US" sz="1000" dirty="0">
              <a:latin typeface="Myriad Pro" panose="020B0503030403020204" pitchFamily="34" charset="0"/>
            </a:endParaRPr>
          </a:p>
          <a:p>
            <a:pPr marL="285750" indent="-285750">
              <a:buFont typeface="Arial" panose="020B0604020202020204" pitchFamily="34" charset="0"/>
              <a:buChar char="•"/>
            </a:pPr>
            <a:r>
              <a:rPr lang="en-US" sz="1600" b="1" dirty="0">
                <a:latin typeface="Myriad Pro" panose="020B0503030403020204" pitchFamily="34" charset="0"/>
              </a:rPr>
              <a:t>Tipo III (200 </a:t>
            </a:r>
            <a:r>
              <a:rPr lang="en-US" sz="1600" b="1" dirty="0" err="1">
                <a:latin typeface="Myriad Pro" panose="020B0503030403020204" pitchFamily="34" charset="0"/>
              </a:rPr>
              <a:t>lb</a:t>
            </a:r>
            <a:r>
              <a:rPr lang="en-US" sz="1600" b="1" dirty="0">
                <a:latin typeface="Myriad Pro" panose="020B0503030403020204" pitchFamily="34" charset="0"/>
              </a:rPr>
              <a:t>) </a:t>
            </a:r>
            <a:r>
              <a:rPr lang="en-US" sz="1600" dirty="0">
                <a:latin typeface="Myriad Pro" panose="020B0503030403020204" pitchFamily="34" charset="0"/>
              </a:rPr>
              <a:t>Los </a:t>
            </a:r>
            <a:r>
              <a:rPr lang="en-US" sz="1600" dirty="0" err="1">
                <a:latin typeface="Myriad Pro" panose="020B0503030403020204" pitchFamily="34" charset="0"/>
              </a:rPr>
              <a:t>usos</a:t>
            </a:r>
            <a:r>
              <a:rPr lang="en-US" sz="1600" dirty="0">
                <a:latin typeface="Myriad Pro" panose="020B0503030403020204" pitchFamily="34" charset="0"/>
              </a:rPr>
              <a:t> </a:t>
            </a:r>
            <a:r>
              <a:rPr lang="en-US" sz="1600" dirty="0" err="1">
                <a:latin typeface="Myriad Pro" panose="020B0503030403020204" pitchFamily="34" charset="0"/>
              </a:rPr>
              <a:t>típicos</a:t>
            </a:r>
            <a:r>
              <a:rPr lang="en-US" sz="1600" dirty="0">
                <a:latin typeface="Myriad Pro" panose="020B0503030403020204" pitchFamily="34" charset="0"/>
              </a:rPr>
              <a:t> </a:t>
            </a:r>
            <a:r>
              <a:rPr lang="en-US" sz="1600" dirty="0" err="1">
                <a:latin typeface="Myriad Pro" panose="020B0503030403020204" pitchFamily="34" charset="0"/>
              </a:rPr>
              <a:t>incluyen</a:t>
            </a:r>
            <a:r>
              <a:rPr lang="en-US" sz="1600" dirty="0">
                <a:latin typeface="Myriad Pro" panose="020B0503030403020204" pitchFamily="34" charset="0"/>
              </a:rPr>
              <a:t> pintura, </a:t>
            </a:r>
            <a:r>
              <a:rPr lang="en-US" sz="1600" dirty="0" err="1">
                <a:latin typeface="Myriad Pro" panose="020B0503030403020204" pitchFamily="34" charset="0"/>
              </a:rPr>
              <a:t>trabajo</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el </a:t>
            </a:r>
            <a:r>
              <a:rPr lang="en-US" sz="1600" dirty="0" err="1">
                <a:latin typeface="Myriad Pro" panose="020B0503030403020204" pitchFamily="34" charset="0"/>
              </a:rPr>
              <a:t>jardín</a:t>
            </a:r>
            <a:r>
              <a:rPr lang="en-US" sz="1600" dirty="0">
                <a:latin typeface="Myriad Pro" panose="020B0503030403020204" pitchFamily="34" charset="0"/>
              </a:rPr>
              <a:t> y </a:t>
            </a:r>
            <a:r>
              <a:rPr lang="en-US" sz="1600" dirty="0" err="1">
                <a:latin typeface="Myriad Pro" panose="020B0503030403020204" pitchFamily="34" charset="0"/>
              </a:rPr>
              <a:t>quehaceres</a:t>
            </a:r>
            <a:r>
              <a:rPr lang="en-US" sz="1600" dirty="0">
                <a:latin typeface="Myriad Pro" panose="020B0503030403020204" pitchFamily="34" charset="0"/>
              </a:rPr>
              <a:t> </a:t>
            </a:r>
            <a:r>
              <a:rPr lang="en-US" sz="1600" dirty="0" err="1">
                <a:latin typeface="Myriad Pro" panose="020B0503030403020204" pitchFamily="34" charset="0"/>
              </a:rPr>
              <a:t>domésticos</a:t>
            </a:r>
            <a:r>
              <a:rPr lang="en-US" sz="1600" dirty="0">
                <a:latin typeface="Myriad Pro" panose="020B0503030403020204" pitchFamily="34" charset="0"/>
              </a:rPr>
              <a:t>.</a:t>
            </a:r>
          </a:p>
          <a:p>
            <a:pPr marL="285750" indent="-285750">
              <a:buFont typeface="Arial" panose="020B0604020202020204" pitchFamily="34" charset="0"/>
              <a:buChar char="•"/>
            </a:pPr>
            <a:r>
              <a:rPr lang="en-US" sz="1600" b="1" dirty="0">
                <a:latin typeface="Myriad Pro" panose="020B0503030403020204" pitchFamily="34" charset="0"/>
              </a:rPr>
              <a:t>Tipo II (225 </a:t>
            </a:r>
            <a:r>
              <a:rPr lang="en-US" sz="1600" b="1" dirty="0" err="1">
                <a:latin typeface="Myriad Pro" panose="020B0503030403020204" pitchFamily="34" charset="0"/>
              </a:rPr>
              <a:t>lb</a:t>
            </a:r>
            <a:r>
              <a:rPr lang="en-US" sz="1600" b="1" dirty="0">
                <a:latin typeface="Myriad Pro" panose="020B0503030403020204" pitchFamily="34" charset="0"/>
              </a:rPr>
              <a:t>) </a:t>
            </a:r>
            <a:r>
              <a:rPr lang="en-US" sz="1600" dirty="0">
                <a:latin typeface="Myriad Pro" panose="020B0503030403020204" pitchFamily="34" charset="0"/>
              </a:rPr>
              <a:t>Los </a:t>
            </a:r>
            <a:r>
              <a:rPr lang="en-US" sz="1600" dirty="0" err="1">
                <a:latin typeface="Myriad Pro" panose="020B0503030403020204" pitchFamily="34" charset="0"/>
              </a:rPr>
              <a:t>usos</a:t>
            </a:r>
            <a:r>
              <a:rPr lang="en-US" sz="1600" dirty="0">
                <a:latin typeface="Myriad Pro" panose="020B0503030403020204" pitchFamily="34" charset="0"/>
              </a:rPr>
              <a:t> </a:t>
            </a:r>
            <a:r>
              <a:rPr lang="en-US" sz="1600" dirty="0" err="1">
                <a:latin typeface="Myriad Pro" panose="020B0503030403020204" pitchFamily="34" charset="0"/>
              </a:rPr>
              <a:t>típicos</a:t>
            </a:r>
            <a:r>
              <a:rPr lang="en-US" sz="1600" dirty="0">
                <a:latin typeface="Myriad Pro" panose="020B0503030403020204" pitchFamily="34" charset="0"/>
              </a:rPr>
              <a:t> </a:t>
            </a:r>
            <a:r>
              <a:rPr lang="en-US" sz="1600" dirty="0" err="1">
                <a:latin typeface="Myriad Pro" panose="020B0503030403020204" pitchFamily="34" charset="0"/>
              </a:rPr>
              <a:t>incluyen</a:t>
            </a:r>
            <a:r>
              <a:rPr lang="en-US" sz="1600" dirty="0">
                <a:latin typeface="Myriad Pro" panose="020B0503030403020204" pitchFamily="34" charset="0"/>
              </a:rPr>
              <a:t> </a:t>
            </a:r>
            <a:r>
              <a:rPr lang="en-US" sz="1600" dirty="0" err="1">
                <a:latin typeface="Myriad Pro" panose="020B0503030403020204" pitchFamily="34" charset="0"/>
              </a:rPr>
              <a:t>uso</a:t>
            </a:r>
            <a:r>
              <a:rPr lang="en-US" sz="1600" dirty="0">
                <a:latin typeface="Myriad Pro" panose="020B0503030403020204" pitchFamily="34" charset="0"/>
              </a:rPr>
              <a:t> para el </a:t>
            </a:r>
            <a:r>
              <a:rPr lang="en-US" sz="1600" dirty="0" err="1">
                <a:latin typeface="Myriad Pro" panose="020B0503030403020204" pitchFamily="34" charset="0"/>
              </a:rPr>
              <a:t>comercio</a:t>
            </a:r>
            <a:r>
              <a:rPr lang="en-US" sz="1600" dirty="0">
                <a:latin typeface="Myriad Pro" panose="020B0503030403020204" pitchFamily="34" charset="0"/>
              </a:rPr>
              <a:t> </a:t>
            </a:r>
            <a:r>
              <a:rPr lang="en-US" sz="1600" dirty="0" err="1">
                <a:latin typeface="Myriad Pro" panose="020B0503030403020204" pitchFamily="34" charset="0"/>
              </a:rPr>
              <a:t>pequeño</a:t>
            </a:r>
            <a:r>
              <a:rPr lang="en-US" sz="1600" dirty="0">
                <a:latin typeface="Myriad Pro" panose="020B0503030403020204" pitchFamily="34" charset="0"/>
              </a:rPr>
              <a:t>, pintura, </a:t>
            </a:r>
            <a:r>
              <a:rPr lang="en-US" sz="1600" dirty="0" err="1">
                <a:latin typeface="Myriad Pro" panose="020B0503030403020204" pitchFamily="34" charset="0"/>
              </a:rPr>
              <a:t>limpieza</a:t>
            </a:r>
            <a:r>
              <a:rPr lang="en-US" sz="1600" dirty="0">
                <a:latin typeface="Myriad Pro" panose="020B0503030403020204" pitchFamily="34" charset="0"/>
              </a:rPr>
              <a:t> y </a:t>
            </a:r>
            <a:r>
              <a:rPr lang="en-US" sz="1600" dirty="0" err="1">
                <a:latin typeface="Myriad Pro" panose="020B0503030403020204" pitchFamily="34" charset="0"/>
              </a:rPr>
              <a:t>reparación</a:t>
            </a:r>
            <a:r>
              <a:rPr lang="en-US" sz="1600" dirty="0">
                <a:latin typeface="Myriad Pro" panose="020B0503030403020204" pitchFamily="34" charset="0"/>
              </a:rPr>
              <a:t> </a:t>
            </a:r>
            <a:r>
              <a:rPr lang="en-US" sz="1600" dirty="0" err="1">
                <a:latin typeface="Myriad Pro" panose="020B0503030403020204" pitchFamily="34" charset="0"/>
              </a:rPr>
              <a:t>ligera</a:t>
            </a:r>
            <a:r>
              <a:rPr lang="en-US" sz="1600" dirty="0">
                <a:latin typeface="Myriad Pro" panose="020B0503030403020204" pitchFamily="34" charset="0"/>
              </a:rPr>
              <a:t>.</a:t>
            </a:r>
          </a:p>
          <a:p>
            <a:pPr marL="285750" indent="-285750">
              <a:buFont typeface="Arial" panose="020B0604020202020204" pitchFamily="34" charset="0"/>
              <a:buChar char="•"/>
            </a:pPr>
            <a:r>
              <a:rPr lang="en-US" sz="1600" b="1" dirty="0">
                <a:latin typeface="Myriad Pro" panose="020B0503030403020204" pitchFamily="34" charset="0"/>
              </a:rPr>
              <a:t>Tipo I (250 </a:t>
            </a:r>
            <a:r>
              <a:rPr lang="en-US" sz="1600" b="1" dirty="0" err="1">
                <a:latin typeface="Myriad Pro" panose="020B0503030403020204" pitchFamily="34" charset="0"/>
              </a:rPr>
              <a:t>lb</a:t>
            </a:r>
            <a:r>
              <a:rPr lang="en-US" sz="1600" b="1" dirty="0">
                <a:latin typeface="Myriad Pro" panose="020B0503030403020204" pitchFamily="34" charset="0"/>
              </a:rPr>
              <a:t>) </a:t>
            </a:r>
            <a:r>
              <a:rPr lang="en-US" sz="1600" dirty="0">
                <a:latin typeface="Myriad Pro" panose="020B0503030403020204" pitchFamily="34" charset="0"/>
              </a:rPr>
              <a:t>Los </a:t>
            </a:r>
            <a:r>
              <a:rPr lang="en-US" sz="1600" dirty="0" err="1">
                <a:latin typeface="Myriad Pro" panose="020B0503030403020204" pitchFamily="34" charset="0"/>
              </a:rPr>
              <a:t>usos</a:t>
            </a:r>
            <a:r>
              <a:rPr lang="en-US" sz="1600" dirty="0">
                <a:latin typeface="Myriad Pro" panose="020B0503030403020204" pitchFamily="34" charset="0"/>
              </a:rPr>
              <a:t> </a:t>
            </a:r>
            <a:r>
              <a:rPr lang="en-US" sz="1600" dirty="0" err="1">
                <a:latin typeface="Myriad Pro" panose="020B0503030403020204" pitchFamily="34" charset="0"/>
              </a:rPr>
              <a:t>típicos</a:t>
            </a:r>
            <a:r>
              <a:rPr lang="en-US" sz="1600" dirty="0">
                <a:latin typeface="Myriad Pro" panose="020B0503030403020204" pitchFamily="34" charset="0"/>
              </a:rPr>
              <a:t> </a:t>
            </a:r>
            <a:r>
              <a:rPr lang="en-US" sz="1600" dirty="0" err="1">
                <a:latin typeface="Myriad Pro" panose="020B0503030403020204" pitchFamily="34" charset="0"/>
              </a:rPr>
              <a:t>incluyen</a:t>
            </a:r>
            <a:r>
              <a:rPr lang="en-US" sz="1600" dirty="0">
                <a:latin typeface="Myriad Pro" panose="020B0503030403020204" pitchFamily="34" charset="0"/>
              </a:rPr>
              <a:t> </a:t>
            </a:r>
            <a:r>
              <a:rPr lang="en-US" sz="1600" dirty="0" err="1">
                <a:latin typeface="Myriad Pro" panose="020B0503030403020204" pitchFamily="34" charset="0"/>
              </a:rPr>
              <a:t>mantenimiento</a:t>
            </a:r>
            <a:r>
              <a:rPr lang="en-US" sz="1600" dirty="0">
                <a:latin typeface="Myriad Pro" panose="020B0503030403020204" pitchFamily="34" charset="0"/>
              </a:rPr>
              <a:t> y </a:t>
            </a:r>
            <a:r>
              <a:rPr lang="en-US" sz="1600" dirty="0" err="1">
                <a:latin typeface="Myriad Pro" panose="020B0503030403020204" pitchFamily="34" charset="0"/>
              </a:rPr>
              <a:t>construcción</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seco.</a:t>
            </a:r>
          </a:p>
          <a:p>
            <a:pPr marL="285750" indent="-285750">
              <a:buFont typeface="Arial" panose="020B0604020202020204" pitchFamily="34" charset="0"/>
              <a:buChar char="•"/>
            </a:pPr>
            <a:r>
              <a:rPr lang="en-US" sz="1600" b="1" dirty="0" err="1">
                <a:latin typeface="Myriad Pro" panose="020B0503030403020204" pitchFamily="34" charset="0"/>
              </a:rPr>
              <a:t>Tipo</a:t>
            </a:r>
            <a:r>
              <a:rPr lang="en-US" sz="1600" b="1" dirty="0">
                <a:latin typeface="Myriad Pro" panose="020B0503030403020204" pitchFamily="34" charset="0"/>
              </a:rPr>
              <a:t> IA (300 </a:t>
            </a:r>
            <a:r>
              <a:rPr lang="en-US" sz="1600" b="1" dirty="0" err="1">
                <a:latin typeface="Myriad Pro" panose="020B0503030403020204" pitchFamily="34" charset="0"/>
              </a:rPr>
              <a:t>lb</a:t>
            </a:r>
            <a:r>
              <a:rPr lang="en-US" sz="1600" b="1" dirty="0">
                <a:latin typeface="Myriad Pro" panose="020B0503030403020204" pitchFamily="34" charset="0"/>
              </a:rPr>
              <a:t>) </a:t>
            </a:r>
            <a:r>
              <a:rPr lang="en-US" sz="1600" dirty="0">
                <a:latin typeface="Myriad Pro" panose="020B0503030403020204" pitchFamily="34" charset="0"/>
              </a:rPr>
              <a:t>Los </a:t>
            </a:r>
            <a:r>
              <a:rPr lang="en-US" sz="1600" dirty="0" err="1">
                <a:latin typeface="Myriad Pro" panose="020B0503030403020204" pitchFamily="34" charset="0"/>
              </a:rPr>
              <a:t>usos</a:t>
            </a:r>
            <a:r>
              <a:rPr lang="en-US" sz="1600" dirty="0">
                <a:latin typeface="Myriad Pro" panose="020B0503030403020204" pitchFamily="34" charset="0"/>
              </a:rPr>
              <a:t> </a:t>
            </a:r>
            <a:r>
              <a:rPr lang="en-US" sz="1600" dirty="0" err="1">
                <a:latin typeface="Myriad Pro" panose="020B0503030403020204" pitchFamily="34" charset="0"/>
              </a:rPr>
              <a:t>típicos</a:t>
            </a:r>
            <a:r>
              <a:rPr lang="en-US" sz="1600" dirty="0">
                <a:latin typeface="Myriad Pro" panose="020B0503030403020204" pitchFamily="34" charset="0"/>
              </a:rPr>
              <a:t> </a:t>
            </a:r>
            <a:r>
              <a:rPr lang="en-US" sz="1600" dirty="0" err="1">
                <a:latin typeface="Myriad Pro" panose="020B0503030403020204" pitchFamily="34" charset="0"/>
              </a:rPr>
              <a:t>incluyen</a:t>
            </a:r>
            <a:r>
              <a:rPr lang="en-US" sz="1600" dirty="0">
                <a:latin typeface="Myriad Pro" panose="020B0503030403020204" pitchFamily="34" charset="0"/>
              </a:rPr>
              <a:t> </a:t>
            </a:r>
            <a:r>
              <a:rPr lang="en-US" sz="1600" dirty="0" err="1">
                <a:latin typeface="Myriad Pro" panose="020B0503030403020204" pitchFamily="34" charset="0"/>
              </a:rPr>
              <a:t>construcción</a:t>
            </a:r>
            <a:r>
              <a:rPr lang="en-US" sz="1600" dirty="0">
                <a:latin typeface="Myriad Pro" panose="020B0503030403020204" pitchFamily="34" charset="0"/>
              </a:rPr>
              <a:t> y </a:t>
            </a:r>
            <a:r>
              <a:rPr lang="en-US" sz="1600" dirty="0" err="1">
                <a:latin typeface="Myriad Pro" panose="020B0503030403020204" pitchFamily="34" charset="0"/>
              </a:rPr>
              <a:t>trabajos</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a:t>
            </a:r>
            <a:r>
              <a:rPr lang="en-US" sz="1600" dirty="0" err="1">
                <a:latin typeface="Myriad Pro" panose="020B0503030403020204" pitchFamily="34" charset="0"/>
              </a:rPr>
              <a:t>techos</a:t>
            </a:r>
            <a:r>
              <a:rPr lang="en-US" sz="1600" dirty="0">
                <a:latin typeface="Myriad Pro" panose="020B0503030403020204" pitchFamily="34" charset="0"/>
              </a:rPr>
              <a:t>. </a:t>
            </a:r>
          </a:p>
          <a:p>
            <a:pPr marL="285750" indent="-285750">
              <a:buFont typeface="Arial" panose="020B0604020202020204" pitchFamily="34" charset="0"/>
              <a:buChar char="•"/>
            </a:pPr>
            <a:r>
              <a:rPr lang="en-US" sz="1600" b="1" dirty="0" err="1">
                <a:latin typeface="Myriad Pro" panose="020B0503030403020204" pitchFamily="34" charset="0"/>
              </a:rPr>
              <a:t>Tipo</a:t>
            </a:r>
            <a:r>
              <a:rPr lang="en-US" sz="1600" b="1" dirty="0">
                <a:latin typeface="Myriad Pro" panose="020B0503030403020204" pitchFamily="34" charset="0"/>
              </a:rPr>
              <a:t> IAA (375 </a:t>
            </a:r>
            <a:r>
              <a:rPr lang="en-US" sz="1600" b="1" dirty="0" err="1">
                <a:latin typeface="Myriad Pro" panose="020B0503030403020204" pitchFamily="34" charset="0"/>
              </a:rPr>
              <a:t>lb</a:t>
            </a:r>
            <a:r>
              <a:rPr lang="en-US" sz="1600" b="1" dirty="0">
                <a:latin typeface="Myriad Pro" panose="020B0503030403020204" pitchFamily="34" charset="0"/>
              </a:rPr>
              <a:t>) </a:t>
            </a:r>
            <a:r>
              <a:rPr lang="en-US" sz="1600" dirty="0">
                <a:latin typeface="Myriad Pro" panose="020B0503030403020204" pitchFamily="34" charset="0"/>
              </a:rPr>
              <a:t>Los </a:t>
            </a:r>
            <a:r>
              <a:rPr lang="en-US" sz="1600" dirty="0" err="1">
                <a:latin typeface="Myriad Pro" panose="020B0503030403020204" pitchFamily="34" charset="0"/>
              </a:rPr>
              <a:t>usos</a:t>
            </a:r>
            <a:r>
              <a:rPr lang="en-US" sz="1600" dirty="0">
                <a:latin typeface="Myriad Pro" panose="020B0503030403020204" pitchFamily="34" charset="0"/>
              </a:rPr>
              <a:t> </a:t>
            </a:r>
            <a:r>
              <a:rPr lang="en-US" sz="1600" dirty="0" err="1">
                <a:latin typeface="Myriad Pro" panose="020B0503030403020204" pitchFamily="34" charset="0"/>
              </a:rPr>
              <a:t>típicos</a:t>
            </a:r>
            <a:r>
              <a:rPr lang="en-US" sz="1600" dirty="0">
                <a:latin typeface="Myriad Pro" panose="020B0503030403020204" pitchFamily="34" charset="0"/>
              </a:rPr>
              <a:t> </a:t>
            </a:r>
            <a:r>
              <a:rPr lang="en-US" sz="1600" dirty="0" err="1">
                <a:latin typeface="Myriad Pro" panose="020B0503030403020204" pitchFamily="34" charset="0"/>
              </a:rPr>
              <a:t>incluyen</a:t>
            </a:r>
            <a:r>
              <a:rPr lang="en-US" sz="1600" dirty="0">
                <a:latin typeface="Myriad Pro" panose="020B0503030403020204" pitchFamily="34" charset="0"/>
              </a:rPr>
              <a:t> </a:t>
            </a:r>
            <a:r>
              <a:rPr lang="en-US" sz="1600" dirty="0" err="1">
                <a:latin typeface="Myriad Pro" panose="020B0503030403020204" pitchFamily="34" charset="0"/>
              </a:rPr>
              <a:t>uso</a:t>
            </a:r>
            <a:r>
              <a:rPr lang="en-US" sz="1600" dirty="0">
                <a:latin typeface="Myriad Pro" panose="020B0503030403020204" pitchFamily="34" charset="0"/>
              </a:rPr>
              <a:t> </a:t>
            </a:r>
            <a:r>
              <a:rPr lang="en-US" sz="1600" dirty="0" err="1">
                <a:latin typeface="Myriad Pro" panose="020B0503030403020204" pitchFamily="34" charset="0"/>
              </a:rPr>
              <a:t>pesado</a:t>
            </a:r>
            <a:r>
              <a:rPr lang="en-US" sz="1600" dirty="0">
                <a:latin typeface="Myriad Pro" panose="020B0503030403020204" pitchFamily="34" charset="0"/>
              </a:rPr>
              <a:t>, industrial y </a:t>
            </a:r>
            <a:r>
              <a:rPr lang="en-US" sz="1600" dirty="0" err="1">
                <a:latin typeface="Myriad Pro" panose="020B0503030403020204" pitchFamily="34" charset="0"/>
              </a:rPr>
              <a:t>construcción</a:t>
            </a:r>
            <a:r>
              <a:rPr lang="en-US" sz="1600" dirty="0">
                <a:latin typeface="Myriad Pro" panose="020B0503030403020204" pitchFamily="34" charset="0"/>
              </a:rPr>
              <a:t>.</a:t>
            </a:r>
          </a:p>
          <a:p>
            <a:endParaRPr lang="en-US" sz="1000" dirty="0">
              <a:latin typeface="Myriad Pro" panose="020B0503030403020204" pitchFamily="34" charset="0"/>
            </a:endParaRPr>
          </a:p>
          <a:p>
            <a:r>
              <a:rPr lang="en-US" sz="1600" dirty="0">
                <a:latin typeface="Myriad Pro" panose="020B0503030403020204" pitchFamily="34" charset="0"/>
              </a:rPr>
              <a:t>El peso </a:t>
            </a:r>
            <a:r>
              <a:rPr lang="en-US" sz="1600" dirty="0" err="1">
                <a:latin typeface="Myriad Pro" panose="020B0503030403020204" pitchFamily="34" charset="0"/>
              </a:rPr>
              <a:t>máximo</a:t>
            </a:r>
            <a:r>
              <a:rPr lang="en-US" sz="1600" dirty="0">
                <a:latin typeface="Myriad Pro" panose="020B0503030403020204" pitchFamily="34" charset="0"/>
              </a:rPr>
              <a:t> </a:t>
            </a:r>
            <a:r>
              <a:rPr lang="en-US" sz="1600" dirty="0" err="1">
                <a:latin typeface="Myriad Pro" panose="020B0503030403020204" pitchFamily="34" charset="0"/>
              </a:rPr>
              <a:t>incluye</a:t>
            </a:r>
            <a:r>
              <a:rPr lang="en-US" sz="1600" dirty="0">
                <a:latin typeface="Myriad Pro" panose="020B0503030403020204" pitchFamily="34" charset="0"/>
              </a:rPr>
              <a:t> el peso del </a:t>
            </a:r>
            <a:r>
              <a:rPr lang="en-US" sz="1600" dirty="0" err="1">
                <a:latin typeface="Myriad Pro" panose="020B0503030403020204" pitchFamily="34" charset="0"/>
              </a:rPr>
              <a:t>trabajador</a:t>
            </a:r>
            <a:r>
              <a:rPr lang="en-US" sz="1600" dirty="0">
                <a:latin typeface="Myriad Pro" panose="020B0503030403020204" pitchFamily="34" charset="0"/>
              </a:rPr>
              <a:t> y el de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materiales</a:t>
            </a:r>
            <a:r>
              <a:rPr lang="en-US" sz="1600" dirty="0">
                <a:latin typeface="Myriad Pro" panose="020B0503030403020204" pitchFamily="34" charset="0"/>
              </a:rPr>
              <a:t> o del </a:t>
            </a:r>
            <a:r>
              <a:rPr lang="en-US" sz="1600" dirty="0" err="1">
                <a:latin typeface="Myriad Pro" panose="020B0503030403020204" pitchFamily="34" charset="0"/>
              </a:rPr>
              <a:t>equipo</a:t>
            </a:r>
            <a:r>
              <a:rPr lang="en-US" sz="1600" dirty="0">
                <a:latin typeface="Myriad Pro" panose="020B0503030403020204" pitchFamily="34" charset="0"/>
              </a:rPr>
              <a:t> que el </a:t>
            </a:r>
            <a:r>
              <a:rPr lang="en-US" sz="1600" dirty="0" err="1">
                <a:latin typeface="Myriad Pro" panose="020B0503030403020204" pitchFamily="34" charset="0"/>
              </a:rPr>
              <a:t>trabajador</a:t>
            </a:r>
            <a:r>
              <a:rPr lang="en-US" sz="1600" dirty="0">
                <a:latin typeface="Myriad Pro" panose="020B0503030403020204" pitchFamily="34" charset="0"/>
              </a:rPr>
              <a:t> </a:t>
            </a:r>
            <a:r>
              <a:rPr lang="en-US" sz="1600" dirty="0" err="1">
                <a:latin typeface="Myriad Pro" panose="020B0503030403020204" pitchFamily="34" charset="0"/>
              </a:rPr>
              <a:t>llevaría</a:t>
            </a:r>
            <a:r>
              <a:rPr lang="en-US" sz="1600" dirty="0">
                <a:latin typeface="Myriad Pro" panose="020B0503030403020204" pitchFamily="34" charset="0"/>
              </a:rPr>
              <a:t> con </a:t>
            </a:r>
            <a:r>
              <a:rPr lang="en-US" sz="1600" dirty="0" err="1">
                <a:latin typeface="Myriad Pro" panose="020B0503030403020204" pitchFamily="34" charset="0"/>
              </a:rPr>
              <a:t>él</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dirty="0">
                <a:latin typeface="Myriad Pro" panose="020B0503030403020204" pitchFamily="34" charset="0"/>
              </a:rPr>
              <a:t>*La </a:t>
            </a:r>
            <a:r>
              <a:rPr lang="en-US" sz="1600" dirty="0" err="1">
                <a:latin typeface="Myriad Pro" panose="020B0503030403020204" pitchFamily="34" charset="0"/>
              </a:rPr>
              <a:t>sobrecarga</a:t>
            </a:r>
            <a:r>
              <a:rPr lang="en-US" sz="1600" dirty="0">
                <a:latin typeface="Myriad Pro" panose="020B0503030403020204" pitchFamily="34" charset="0"/>
              </a:rPr>
              <a:t> de </a:t>
            </a:r>
            <a:r>
              <a:rPr lang="en-US" sz="1600" dirty="0" err="1">
                <a:latin typeface="Myriad Pro" panose="020B0503030403020204" pitchFamily="34" charset="0"/>
              </a:rPr>
              <a:t>una</a:t>
            </a:r>
            <a:r>
              <a:rPr lang="en-US" sz="1600" dirty="0">
                <a:latin typeface="Myriad Pro" panose="020B0503030403020204" pitchFamily="34" charset="0"/>
              </a:rPr>
              <a:t>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podría</a:t>
            </a:r>
            <a:r>
              <a:rPr lang="en-US" sz="1600" dirty="0">
                <a:latin typeface="Myriad Pro" panose="020B0503030403020204" pitchFamily="34" charset="0"/>
              </a:rPr>
              <a:t> </a:t>
            </a:r>
            <a:r>
              <a:rPr lang="en-US" sz="1600" dirty="0" err="1">
                <a:latin typeface="Myriad Pro" panose="020B0503030403020204" pitchFamily="34" charset="0"/>
              </a:rPr>
              <a:t>ocasionar</a:t>
            </a:r>
            <a:r>
              <a:rPr lang="en-US" sz="1600" dirty="0">
                <a:latin typeface="Myriad Pro" panose="020B0503030403020204" pitchFamily="34" charset="0"/>
              </a:rPr>
              <a:t> </a:t>
            </a:r>
            <a:r>
              <a:rPr lang="en-US" sz="1600" dirty="0" err="1">
                <a:latin typeface="Myriad Pro" panose="020B0503030403020204" pitchFamily="34" charset="0"/>
              </a:rPr>
              <a:t>su</a:t>
            </a:r>
            <a:r>
              <a:rPr lang="en-US" sz="1600" dirty="0">
                <a:latin typeface="Myriad Pro" panose="020B0503030403020204" pitchFamily="34" charset="0"/>
              </a:rPr>
              <a:t> </a:t>
            </a:r>
            <a:r>
              <a:rPr lang="en-US" sz="1600" dirty="0" err="1">
                <a:latin typeface="Myriad Pro" panose="020B0503030403020204" pitchFamily="34" charset="0"/>
              </a:rPr>
              <a:t>falla</a:t>
            </a:r>
            <a:r>
              <a:rPr lang="en-US" sz="1600" dirty="0">
                <a:latin typeface="Myriad Pro" panose="020B0503030403020204" pitchFamily="34" charset="0"/>
              </a:rPr>
              <a:t>.</a:t>
            </a:r>
            <a:endParaRPr lang="en-US" sz="1600" i="1" dirty="0">
              <a:latin typeface="Myriad Pro" panose="020B0503030403020204" pitchFamily="34" charset="0"/>
            </a:endParaRPr>
          </a:p>
        </p:txBody>
      </p:sp>
      <p:sp>
        <p:nvSpPr>
          <p:cNvPr id="8" name="TextBox 7"/>
          <p:cNvSpPr txBox="1"/>
          <p:nvPr/>
        </p:nvSpPr>
        <p:spPr>
          <a:xfrm>
            <a:off x="202630" y="6124565"/>
            <a:ext cx="7511963"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7466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233F6BF3-528F-CB8E-AF80-B59675B8907F}"/>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Material de la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7" y="1084708"/>
            <a:ext cx="6309842" cy="3785652"/>
          </a:xfrm>
          <a:prstGeom prst="rect">
            <a:avLst/>
          </a:prstGeom>
          <a:noFill/>
        </p:spPr>
        <p:txBody>
          <a:bodyPr wrap="square" rtlCol="0">
            <a:spAutoFit/>
          </a:bodyPr>
          <a:lstStyle/>
          <a:p>
            <a:r>
              <a:rPr lang="en-US" sz="1600" b="1" dirty="0">
                <a:latin typeface="Myriad Pro" panose="020B0503030403020204" pitchFamily="34" charset="0"/>
              </a:rPr>
              <a:t>Escalera de </a:t>
            </a:r>
            <a:r>
              <a:rPr lang="en-US" sz="1600" b="1" dirty="0" err="1">
                <a:latin typeface="Myriad Pro" panose="020B0503030403020204" pitchFamily="34" charset="0"/>
              </a:rPr>
              <a:t>fibra</a:t>
            </a:r>
            <a:r>
              <a:rPr lang="en-US" sz="1600" b="1" dirty="0">
                <a:latin typeface="Myriad Pro" panose="020B0503030403020204" pitchFamily="34" charset="0"/>
              </a:rPr>
              <a:t> de </a:t>
            </a:r>
            <a:r>
              <a:rPr lang="en-US" sz="1600" b="1" dirty="0" err="1">
                <a:latin typeface="Myriad Pro" panose="020B0503030403020204" pitchFamily="34" charset="0"/>
              </a:rPr>
              <a:t>vidrio</a:t>
            </a:r>
            <a:r>
              <a:rPr lang="en-US" sz="1600" b="1" dirty="0">
                <a:latin typeface="Myriad Pro" panose="020B0503030403020204" pitchFamily="34" charset="0"/>
              </a:rPr>
              <a:t>:</a:t>
            </a:r>
          </a:p>
          <a:p>
            <a:r>
              <a:rPr lang="en-US" sz="1600" dirty="0">
                <a:latin typeface="Myriad Pro" panose="020B0503030403020204" pitchFamily="34" charset="0"/>
              </a:rPr>
              <a:t>Las </a:t>
            </a:r>
            <a:r>
              <a:rPr lang="en-US" sz="1600" dirty="0" err="1">
                <a:latin typeface="Myriad Pro" panose="020B0503030403020204" pitchFamily="34" charset="0"/>
              </a:rPr>
              <a:t>escaleras</a:t>
            </a:r>
            <a:r>
              <a:rPr lang="en-US" sz="1600" dirty="0">
                <a:latin typeface="Myriad Pro" panose="020B0503030403020204" pitchFamily="34" charset="0"/>
              </a:rPr>
              <a:t> de </a:t>
            </a:r>
            <a:r>
              <a:rPr lang="en-US" sz="1600" dirty="0" err="1">
                <a:latin typeface="Myriad Pro" panose="020B0503030403020204" pitchFamily="34" charset="0"/>
              </a:rPr>
              <a:t>fibra</a:t>
            </a:r>
            <a:r>
              <a:rPr lang="en-US" sz="1600" dirty="0">
                <a:latin typeface="Myriad Pro" panose="020B0503030403020204" pitchFamily="34" charset="0"/>
              </a:rPr>
              <a:t> de </a:t>
            </a:r>
            <a:r>
              <a:rPr lang="en-US" sz="1600" dirty="0" err="1">
                <a:latin typeface="Myriad Pro" panose="020B0503030403020204" pitchFamily="34" charset="0"/>
              </a:rPr>
              <a:t>vidrio</a:t>
            </a:r>
            <a:r>
              <a:rPr lang="en-US" sz="1600" dirty="0">
                <a:latin typeface="Myriad Pro" panose="020B0503030403020204" pitchFamily="34" charset="0"/>
              </a:rPr>
              <a:t> son </a:t>
            </a:r>
            <a:r>
              <a:rPr lang="en-US" sz="1600" dirty="0" err="1">
                <a:latin typeface="Myriad Pro" panose="020B0503030403020204" pitchFamily="34" charset="0"/>
              </a:rPr>
              <a:t>fuertes</a:t>
            </a:r>
            <a:r>
              <a:rPr lang="en-US" sz="1600" dirty="0">
                <a:latin typeface="Myriad Pro" panose="020B0503030403020204" pitchFamily="34" charset="0"/>
              </a:rPr>
              <a:t>, </a:t>
            </a:r>
            <a:r>
              <a:rPr lang="en-US" sz="1600" dirty="0" err="1">
                <a:latin typeface="Myriad Pro" panose="020B0503030403020204" pitchFamily="34" charset="0"/>
              </a:rPr>
              <a:t>livianas</a:t>
            </a:r>
            <a:r>
              <a:rPr lang="en-US" sz="1600" dirty="0">
                <a:latin typeface="Myriad Pro" panose="020B0503030403020204" pitchFamily="34" charset="0"/>
              </a:rPr>
              <a:t>, y no </a:t>
            </a:r>
            <a:r>
              <a:rPr lang="en-US" sz="1600" dirty="0" err="1">
                <a:latin typeface="Myriad Pro" panose="020B0503030403020204" pitchFamily="34" charset="0"/>
              </a:rPr>
              <a:t>conducen</a:t>
            </a:r>
            <a:r>
              <a:rPr lang="en-US" sz="1600" dirty="0">
                <a:latin typeface="Myriad Pro" panose="020B0503030403020204" pitchFamily="34" charset="0"/>
              </a:rPr>
              <a:t> </a:t>
            </a:r>
            <a:r>
              <a:rPr lang="en-US" sz="1600" dirty="0" err="1">
                <a:latin typeface="Myriad Pro" panose="020B0503030403020204" pitchFamily="34" charset="0"/>
              </a:rPr>
              <a:t>electricidad</a:t>
            </a:r>
            <a:r>
              <a:rPr lang="en-US" sz="1600" dirty="0">
                <a:latin typeface="Myriad Pro" panose="020B0503030403020204" pitchFamily="34" charset="0"/>
              </a:rPr>
              <a:t>.  </a:t>
            </a:r>
          </a:p>
          <a:p>
            <a:endParaRPr lang="en-US" sz="1600" dirty="0">
              <a:latin typeface="Myriad Pro" panose="020B0503030403020204" pitchFamily="34" charset="0"/>
            </a:endParaRPr>
          </a:p>
          <a:p>
            <a:r>
              <a:rPr lang="en-US" sz="1600" b="1" dirty="0" err="1">
                <a:latin typeface="Myriad Pro" panose="020B0503030403020204" pitchFamily="34" charset="0"/>
              </a:rPr>
              <a:t>Escalera</a:t>
            </a:r>
            <a:r>
              <a:rPr lang="en-US" sz="1600" b="1" dirty="0">
                <a:latin typeface="Myriad Pro" panose="020B0503030403020204" pitchFamily="34" charset="0"/>
              </a:rPr>
              <a:t> de </a:t>
            </a:r>
            <a:r>
              <a:rPr lang="en-US" sz="1600" b="1" dirty="0" err="1">
                <a:latin typeface="Myriad Pro" panose="020B0503030403020204" pitchFamily="34" charset="0"/>
              </a:rPr>
              <a:t>aluminio</a:t>
            </a:r>
            <a:r>
              <a:rPr lang="en-US" sz="1600" b="1" dirty="0">
                <a:latin typeface="Myriad Pro" panose="020B0503030403020204" pitchFamily="34" charset="0"/>
              </a:rPr>
              <a:t>:  </a:t>
            </a:r>
          </a:p>
          <a:p>
            <a:r>
              <a:rPr lang="en-US" sz="1600" dirty="0">
                <a:latin typeface="Myriad Pro" panose="020B0503030403020204" pitchFamily="34" charset="0"/>
              </a:rPr>
              <a:t>Las </a:t>
            </a:r>
            <a:r>
              <a:rPr lang="en-US" sz="1600" dirty="0" err="1">
                <a:latin typeface="Myriad Pro" panose="020B0503030403020204" pitchFamily="34" charset="0"/>
              </a:rPr>
              <a:t>escaleras</a:t>
            </a:r>
            <a:r>
              <a:rPr lang="en-US" sz="1600" dirty="0">
                <a:latin typeface="Myriad Pro" panose="020B0503030403020204" pitchFamily="34" charset="0"/>
              </a:rPr>
              <a:t> de </a:t>
            </a:r>
            <a:r>
              <a:rPr lang="en-US" sz="1600" dirty="0" err="1">
                <a:latin typeface="Myriad Pro" panose="020B0503030403020204" pitchFamily="34" charset="0"/>
              </a:rPr>
              <a:t>aluminio</a:t>
            </a:r>
            <a:r>
              <a:rPr lang="en-US" sz="1600" dirty="0">
                <a:latin typeface="Myriad Pro" panose="020B0503030403020204" pitchFamily="34" charset="0"/>
              </a:rPr>
              <a:t> son </a:t>
            </a:r>
            <a:r>
              <a:rPr lang="en-US" sz="1600" dirty="0" err="1">
                <a:latin typeface="Myriad Pro" panose="020B0503030403020204" pitchFamily="34" charset="0"/>
              </a:rPr>
              <a:t>livianas</a:t>
            </a:r>
            <a:r>
              <a:rPr lang="en-US" sz="1600" dirty="0">
                <a:latin typeface="Myriad Pro" panose="020B0503030403020204" pitchFamily="34" charset="0"/>
              </a:rPr>
              <a:t>, y no </a:t>
            </a:r>
            <a:r>
              <a:rPr lang="en-US" sz="1600" dirty="0" err="1">
                <a:latin typeface="Myriad Pro" panose="020B0503030403020204" pitchFamily="34" charset="0"/>
              </a:rPr>
              <a:t>deben</a:t>
            </a:r>
            <a:r>
              <a:rPr lang="en-US" sz="1600" dirty="0">
                <a:latin typeface="Myriad Pro" panose="020B0503030403020204" pitchFamily="34" charset="0"/>
              </a:rPr>
              <a:t> </a:t>
            </a:r>
            <a:r>
              <a:rPr lang="en-US" sz="1600" dirty="0" err="1">
                <a:latin typeface="Myriad Pro" panose="020B0503030403020204" pitchFamily="34" charset="0"/>
              </a:rPr>
              <a:t>utilizarse</a:t>
            </a:r>
            <a:r>
              <a:rPr lang="en-US" sz="1600" dirty="0">
                <a:latin typeface="Myriad Pro" panose="020B0503030403020204" pitchFamily="34" charset="0"/>
              </a:rPr>
              <a:t> al </a:t>
            </a:r>
            <a:r>
              <a:rPr lang="en-US" sz="1600" dirty="0" err="1">
                <a:latin typeface="Myriad Pro" panose="020B0503030403020204" pitchFamily="34" charset="0"/>
              </a:rPr>
              <a:t>realizar</a:t>
            </a:r>
            <a:r>
              <a:rPr lang="en-US" sz="1600" dirty="0">
                <a:latin typeface="Myriad Pro" panose="020B0503030403020204" pitchFamily="34" charset="0"/>
              </a:rPr>
              <a:t> </a:t>
            </a:r>
            <a:r>
              <a:rPr lang="en-US" sz="1600" dirty="0" err="1">
                <a:latin typeface="Myriad Pro" panose="020B0503030403020204" pitchFamily="34" charset="0"/>
              </a:rPr>
              <a:t>tareas</a:t>
            </a:r>
            <a:r>
              <a:rPr lang="en-US" sz="1600" dirty="0">
                <a:latin typeface="Myriad Pro" panose="020B0503030403020204" pitchFamily="34" charset="0"/>
              </a:rPr>
              <a:t> </a:t>
            </a:r>
            <a:r>
              <a:rPr lang="en-US" sz="1600" dirty="0" err="1">
                <a:latin typeface="Myriad Pro" panose="020B0503030403020204" pitchFamily="34" charset="0"/>
              </a:rPr>
              <a:t>sobre</a:t>
            </a:r>
            <a:r>
              <a:rPr lang="en-US" sz="1600" dirty="0">
                <a:latin typeface="Myriad Pro" panose="020B0503030403020204" pitchFamily="34" charset="0"/>
              </a:rPr>
              <a:t> el </a:t>
            </a:r>
            <a:r>
              <a:rPr lang="en-US" sz="1600" dirty="0" err="1">
                <a:latin typeface="Myriad Pro" panose="020B0503030403020204" pitchFamily="34" charset="0"/>
              </a:rPr>
              <a:t>cableado</a:t>
            </a:r>
            <a:r>
              <a:rPr lang="en-US" sz="1600" dirty="0">
                <a:latin typeface="Myriad Pro" panose="020B0503030403020204" pitchFamily="34" charset="0"/>
              </a:rPr>
              <a:t> </a:t>
            </a:r>
            <a:r>
              <a:rPr lang="en-US" sz="1600" dirty="0" err="1">
                <a:latin typeface="Myriad Pro" panose="020B0503030403020204" pitchFamily="34" charset="0"/>
              </a:rPr>
              <a:t>eléctrico</a:t>
            </a:r>
            <a:r>
              <a:rPr lang="en-US" sz="1600" dirty="0">
                <a:latin typeface="Myriad Pro" panose="020B0503030403020204" pitchFamily="34" charset="0"/>
              </a:rPr>
              <a:t> </a:t>
            </a:r>
            <a:r>
              <a:rPr lang="en-US" sz="1600" dirty="0" err="1">
                <a:latin typeface="Myriad Pro" panose="020B0503030403020204" pitchFamily="34" charset="0"/>
              </a:rPr>
              <a:t>ni</a:t>
            </a:r>
            <a:r>
              <a:rPr lang="en-US" sz="1600" dirty="0">
                <a:latin typeface="Myriad Pro" panose="020B0503030403020204" pitchFamily="34" charset="0"/>
              </a:rPr>
              <a:t> </a:t>
            </a:r>
            <a:r>
              <a:rPr lang="en-US" sz="1600" dirty="0" err="1">
                <a:latin typeface="Myriad Pro" panose="020B0503030403020204" pitchFamily="34" charset="0"/>
              </a:rPr>
              <a:t>cerca</a:t>
            </a:r>
            <a:r>
              <a:rPr lang="en-US" sz="1600" dirty="0">
                <a:latin typeface="Myriad Pro" panose="020B0503030403020204" pitchFamily="34" charset="0"/>
              </a:rPr>
              <a:t> de </a:t>
            </a:r>
            <a:r>
              <a:rPr lang="en-US" sz="1600" dirty="0" err="1">
                <a:latin typeface="Myriad Pro" panose="020B0503030403020204" pitchFamily="34" charset="0"/>
              </a:rPr>
              <a:t>este</a:t>
            </a:r>
            <a:r>
              <a:rPr lang="en-US" sz="1600" dirty="0">
                <a:latin typeface="Myriad Pro" panose="020B0503030403020204" pitchFamily="34" charset="0"/>
              </a:rPr>
              <a:t>.  </a:t>
            </a:r>
          </a:p>
          <a:p>
            <a:endParaRPr lang="en-US" sz="1600" dirty="0">
              <a:latin typeface="Myriad Pro" panose="020B0503030403020204" pitchFamily="34" charset="0"/>
            </a:endParaRPr>
          </a:p>
          <a:p>
            <a:r>
              <a:rPr lang="en-US" sz="1600" b="1" dirty="0" err="1">
                <a:latin typeface="Myriad Pro" panose="020B0503030403020204" pitchFamily="34" charset="0"/>
              </a:rPr>
              <a:t>Escalera</a:t>
            </a:r>
            <a:r>
              <a:rPr lang="en-US" sz="1600" b="1" dirty="0">
                <a:latin typeface="Myriad Pro" panose="020B0503030403020204" pitchFamily="34" charset="0"/>
              </a:rPr>
              <a:t> de </a:t>
            </a:r>
            <a:r>
              <a:rPr lang="en-US" sz="1600" b="1" dirty="0" err="1">
                <a:latin typeface="Myriad Pro" panose="020B0503030403020204" pitchFamily="34" charset="0"/>
              </a:rPr>
              <a:t>madera</a:t>
            </a:r>
            <a:r>
              <a:rPr lang="en-US" sz="1600" b="1" dirty="0">
                <a:latin typeface="Myriad Pro" panose="020B0503030403020204" pitchFamily="34" charset="0"/>
              </a:rPr>
              <a:t>:  </a:t>
            </a:r>
          </a:p>
          <a:p>
            <a:r>
              <a:rPr lang="en-US" sz="1600" dirty="0">
                <a:latin typeface="Myriad Pro" panose="020B0503030403020204" pitchFamily="34" charset="0"/>
              </a:rPr>
              <a:t>Las </a:t>
            </a:r>
            <a:r>
              <a:rPr lang="en-US" sz="1600" dirty="0" err="1">
                <a:latin typeface="Myriad Pro" panose="020B0503030403020204" pitchFamily="34" charset="0"/>
              </a:rPr>
              <a:t>escaleras</a:t>
            </a:r>
            <a:r>
              <a:rPr lang="en-US" sz="1600" dirty="0">
                <a:latin typeface="Myriad Pro" panose="020B0503030403020204" pitchFamily="34" charset="0"/>
              </a:rPr>
              <a:t> de </a:t>
            </a:r>
            <a:r>
              <a:rPr lang="en-US" sz="1600" dirty="0" err="1">
                <a:latin typeface="Myriad Pro" panose="020B0503030403020204" pitchFamily="34" charset="0"/>
              </a:rPr>
              <a:t>madera</a:t>
            </a:r>
            <a:r>
              <a:rPr lang="en-US" sz="1600" dirty="0">
                <a:latin typeface="Myriad Pro" panose="020B0503030403020204" pitchFamily="34" charset="0"/>
              </a:rPr>
              <a:t> son </a:t>
            </a:r>
            <a:r>
              <a:rPr lang="en-US" sz="1600" dirty="0" err="1">
                <a:latin typeface="Myriad Pro" panose="020B0503030403020204" pitchFamily="34" charset="0"/>
              </a:rPr>
              <a:t>más</a:t>
            </a:r>
            <a:r>
              <a:rPr lang="en-US" sz="1600" dirty="0">
                <a:latin typeface="Myriad Pro" panose="020B0503030403020204" pitchFamily="34" charset="0"/>
              </a:rPr>
              <a:t> </a:t>
            </a:r>
            <a:r>
              <a:rPr lang="en-US" sz="1600" dirty="0" err="1">
                <a:latin typeface="Myriad Pro" panose="020B0503030403020204" pitchFamily="34" charset="0"/>
              </a:rPr>
              <a:t>pesadas</a:t>
            </a:r>
            <a:r>
              <a:rPr lang="en-US" sz="1600" dirty="0">
                <a:latin typeface="Myriad Pro" panose="020B0503030403020204" pitchFamily="34" charset="0"/>
              </a:rPr>
              <a:t> que las de </a:t>
            </a:r>
            <a:r>
              <a:rPr lang="en-US" sz="1600" dirty="0" err="1">
                <a:latin typeface="Myriad Pro" panose="020B0503030403020204" pitchFamily="34" charset="0"/>
              </a:rPr>
              <a:t>aluminio</a:t>
            </a:r>
            <a:r>
              <a:rPr lang="en-US" sz="1600" dirty="0">
                <a:latin typeface="Myriad Pro" panose="020B0503030403020204" pitchFamily="34" charset="0"/>
              </a:rPr>
              <a:t> y las de </a:t>
            </a:r>
            <a:r>
              <a:rPr lang="en-US" sz="1600" dirty="0" err="1">
                <a:latin typeface="Myriad Pro" panose="020B0503030403020204" pitchFamily="34" charset="0"/>
              </a:rPr>
              <a:t>fibra</a:t>
            </a:r>
            <a:r>
              <a:rPr lang="en-US" sz="1600" dirty="0">
                <a:latin typeface="Myriad Pro" panose="020B0503030403020204" pitchFamily="34" charset="0"/>
              </a:rPr>
              <a:t> de </a:t>
            </a:r>
            <a:r>
              <a:rPr lang="en-US" sz="1600" dirty="0" err="1">
                <a:latin typeface="Myriad Pro" panose="020B0503030403020204" pitchFamily="34" charset="0"/>
              </a:rPr>
              <a:t>vidrio</a:t>
            </a:r>
            <a:r>
              <a:rPr lang="en-US" sz="1600" dirty="0">
                <a:latin typeface="Myriad Pro" panose="020B0503030403020204" pitchFamily="34" charset="0"/>
              </a:rPr>
              <a:t>. Se </a:t>
            </a:r>
            <a:r>
              <a:rPr lang="en-US" sz="1600" dirty="0" err="1">
                <a:latin typeface="Myriad Pro" panose="020B0503030403020204" pitchFamily="34" charset="0"/>
              </a:rPr>
              <a:t>pueden</a:t>
            </a:r>
            <a:r>
              <a:rPr lang="en-US" sz="1600" dirty="0">
                <a:latin typeface="Myriad Pro" panose="020B0503030403020204" pitchFamily="34" charset="0"/>
              </a:rPr>
              <a:t> </a:t>
            </a:r>
            <a:r>
              <a:rPr lang="en-US" sz="1600" dirty="0" err="1">
                <a:latin typeface="Myriad Pro" panose="020B0503030403020204" pitchFamily="34" charset="0"/>
              </a:rPr>
              <a:t>pudrir</a:t>
            </a:r>
            <a:r>
              <a:rPr lang="en-US" sz="1600" dirty="0">
                <a:latin typeface="Myriad Pro" panose="020B0503030403020204" pitchFamily="34" charset="0"/>
              </a:rPr>
              <a:t>, </a:t>
            </a:r>
            <a:r>
              <a:rPr lang="en-US" sz="1600" dirty="0" err="1">
                <a:latin typeface="Myriad Pro" panose="020B0503030403020204" pitchFamily="34" charset="0"/>
              </a:rPr>
              <a:t>pero</a:t>
            </a:r>
            <a:r>
              <a:rPr lang="en-US" sz="1600" dirty="0">
                <a:latin typeface="Myriad Pro" panose="020B0503030403020204" pitchFamily="34" charset="0"/>
              </a:rPr>
              <a:t> no </a:t>
            </a:r>
            <a:r>
              <a:rPr lang="en-US" sz="1600" dirty="0" err="1">
                <a:latin typeface="Myriad Pro" panose="020B0503030403020204" pitchFamily="34" charset="0"/>
              </a:rPr>
              <a:t>conducen</a:t>
            </a:r>
            <a:r>
              <a:rPr lang="en-US" sz="1600" dirty="0">
                <a:latin typeface="Myriad Pro" panose="020B0503030403020204" pitchFamily="34" charset="0"/>
              </a:rPr>
              <a:t> </a:t>
            </a:r>
            <a:r>
              <a:rPr lang="en-US" sz="1600" dirty="0" err="1">
                <a:latin typeface="Myriad Pro" panose="020B0503030403020204" pitchFamily="34" charset="0"/>
              </a:rPr>
              <a:t>electricidad</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b="1" dirty="0" err="1">
                <a:latin typeface="Myriad Pro" panose="020B0503030403020204" pitchFamily="34" charset="0"/>
              </a:rPr>
              <a:t>Fibra</a:t>
            </a:r>
            <a:r>
              <a:rPr lang="en-US" sz="1600" b="1" dirty="0">
                <a:latin typeface="Myriad Pro" panose="020B0503030403020204" pitchFamily="34" charset="0"/>
              </a:rPr>
              <a:t> de </a:t>
            </a:r>
            <a:r>
              <a:rPr lang="en-US" sz="1600" b="1" dirty="0" err="1">
                <a:latin typeface="Myriad Pro" panose="020B0503030403020204" pitchFamily="34" charset="0"/>
              </a:rPr>
              <a:t>vidrio</a:t>
            </a:r>
            <a:endParaRPr lang="en-US" sz="1600" b="1" dirty="0">
              <a:latin typeface="Myriad Pro" panose="020B0503030403020204" pitchFamily="34" charset="0"/>
            </a:endParaRPr>
          </a:p>
          <a:p>
            <a:r>
              <a:rPr lang="en-US" sz="1600" b="1" dirty="0" err="1">
                <a:latin typeface="Myriad Pro" panose="020B0503030403020204" pitchFamily="34" charset="0"/>
              </a:rPr>
              <a:t>Aluminio</a:t>
            </a:r>
            <a:endParaRPr lang="en-US" sz="1600" b="1" dirty="0">
              <a:latin typeface="Myriad Pro" panose="020B0503030403020204" pitchFamily="34" charset="0"/>
            </a:endParaRPr>
          </a:p>
          <a:p>
            <a:r>
              <a:rPr lang="en-US" sz="1600" b="1" dirty="0">
                <a:latin typeface="Myriad Pro" panose="020B0503030403020204" pitchFamily="34" charset="0"/>
              </a:rPr>
              <a:t>Madera</a:t>
            </a:r>
            <a:endParaRPr lang="en-US" sz="1600" b="1" i="1" dirty="0">
              <a:latin typeface="Myriad Pro" panose="020B0503030403020204" pitchFamily="34" charset="0"/>
            </a:endParaRPr>
          </a:p>
        </p:txBody>
      </p:sp>
      <p:sp>
        <p:nvSpPr>
          <p:cNvPr id="8" name="TextBox 7"/>
          <p:cNvSpPr txBox="1"/>
          <p:nvPr/>
        </p:nvSpPr>
        <p:spPr>
          <a:xfrm>
            <a:off x="202630" y="6124565"/>
            <a:ext cx="7448901"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89486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9CF5C09-B99E-B400-28AC-740BF2B76B6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Capacitacion</a:t>
            </a:r>
            <a:r>
              <a:rPr lang="en-US" dirty="0"/>
              <a:t> (</a:t>
            </a:r>
            <a:r>
              <a:rPr lang="en-US" dirty="0" err="1"/>
              <a:t>Ejemplo</a:t>
            </a:r>
            <a:r>
              <a:rPr lang="en-US" dirty="0"/>
              <a:t>)</a:t>
            </a:r>
          </a:p>
        </p:txBody>
      </p:sp>
      <p:pic>
        <p:nvPicPr>
          <p:cNvPr id="3" name="Online Media 2" descr="LSM2V2 - Training_spa">
            <a:hlinkClick r:id="" action="ppaction://media"/>
            <a:extLst>
              <a:ext uri="{FF2B5EF4-FFF2-40B4-BE49-F238E27FC236}">
                <a16:creationId xmlns:a16="http://schemas.microsoft.com/office/drawing/2014/main" id="{AA6F67E9-12AA-6EF6-EE57-22802B34A9CB}"/>
              </a:ext>
            </a:extLst>
          </p:cNvPr>
          <p:cNvPicPr>
            <a:picLocks noRot="1" noChangeAspect="1"/>
          </p:cNvPicPr>
          <p:nvPr>
            <a:videoFile r:link="rId1"/>
          </p:nvPr>
        </p:nvPicPr>
        <p:blipFill>
          <a:blip r:embed="rId4"/>
          <a:stretch>
            <a:fillRect/>
          </a:stretch>
        </p:blipFill>
        <p:spPr>
          <a:xfrm>
            <a:off x="904870" y="25549"/>
            <a:ext cx="10382260" cy="5840021"/>
          </a:xfrm>
          <a:prstGeom prst="rect">
            <a:avLst/>
          </a:prstGeom>
        </p:spPr>
      </p:pic>
      <p:sp>
        <p:nvSpPr>
          <p:cNvPr id="6" name="TextBox 5"/>
          <p:cNvSpPr txBox="1"/>
          <p:nvPr/>
        </p:nvSpPr>
        <p:spPr>
          <a:xfrm>
            <a:off x="202630" y="6124565"/>
            <a:ext cx="7469922"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7252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39A3FDE-BE38-CE0E-5097-7771A3FEB36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Inspeccion</a:t>
            </a:r>
            <a:r>
              <a:rPr lang="en-US" dirty="0"/>
              <a:t>/</a:t>
            </a:r>
            <a:r>
              <a:rPr lang="en-US" dirty="0" err="1"/>
              <a:t>Mantenimiento</a:t>
            </a:r>
            <a:endParaRPr lang="en-US" dirty="0"/>
          </a:p>
        </p:txBody>
      </p:sp>
      <p:pic>
        <p:nvPicPr>
          <p:cNvPr id="7" name="Online Media 6" descr="LSM2V3 - Inspection-Maintennce_spa">
            <a:hlinkClick r:id="" action="ppaction://media"/>
            <a:extLst>
              <a:ext uri="{FF2B5EF4-FFF2-40B4-BE49-F238E27FC236}">
                <a16:creationId xmlns:a16="http://schemas.microsoft.com/office/drawing/2014/main" id="{C62DAEC4-4059-45AC-4380-4B8C9297D830}"/>
              </a:ext>
            </a:extLst>
          </p:cNvPr>
          <p:cNvPicPr>
            <a:picLocks noRot="1" noChangeAspect="1"/>
          </p:cNvPicPr>
          <p:nvPr>
            <a:videoFile r:link="rId1"/>
          </p:nvPr>
        </p:nvPicPr>
        <p:blipFill>
          <a:blip r:embed="rId4"/>
          <a:stretch>
            <a:fillRect/>
          </a:stretch>
        </p:blipFill>
        <p:spPr>
          <a:xfrm>
            <a:off x="911710" y="0"/>
            <a:ext cx="10368580" cy="5832326"/>
          </a:xfrm>
          <a:prstGeom prst="rect">
            <a:avLst/>
          </a:prstGeom>
        </p:spPr>
      </p:pic>
      <p:sp>
        <p:nvSpPr>
          <p:cNvPr id="6" name="TextBox 5"/>
          <p:cNvSpPr txBox="1"/>
          <p:nvPr/>
        </p:nvSpPr>
        <p:spPr>
          <a:xfrm>
            <a:off x="202630" y="6124565"/>
            <a:ext cx="7459411"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22160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772A1A44-394B-660A-4297-D80643DDDA55}"/>
              </a:ext>
            </a:extLst>
          </p:cNvPr>
          <p:cNvSpPr txBox="1">
            <a:spLocks noGrp="1"/>
          </p:cNvSpPr>
          <p:nvPr>
            <p:ph type="title" idx="4294967295"/>
          </p:nvPr>
        </p:nvSpPr>
        <p:spPr>
          <a:xfrm>
            <a:off x="5340025" y="309709"/>
            <a:ext cx="6427102"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Formulario</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inspección</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340024" y="1081841"/>
            <a:ext cx="6580909" cy="4293483"/>
          </a:xfrm>
          <a:prstGeom prst="rect">
            <a:avLst/>
          </a:prstGeom>
          <a:noFill/>
        </p:spPr>
        <p:txBody>
          <a:bodyPr wrap="square" rtlCol="0">
            <a:spAutoFit/>
          </a:bodyPr>
          <a:lstStyle/>
          <a:p>
            <a:r>
              <a:rPr lang="en-US" sz="1600" dirty="0">
                <a:latin typeface="Myriad Pro" panose="020B0503030403020204" pitchFamily="34" charset="0"/>
              </a:rPr>
              <a:t>A </a:t>
            </a:r>
            <a:r>
              <a:rPr lang="en-US" sz="1600" dirty="0" err="1">
                <a:latin typeface="Myriad Pro" panose="020B0503030403020204" pitchFamily="34" charset="0"/>
              </a:rPr>
              <a:t>pesar</a:t>
            </a:r>
            <a:r>
              <a:rPr lang="en-US" sz="1600" dirty="0">
                <a:latin typeface="Myriad Pro" panose="020B0503030403020204" pitchFamily="34" charset="0"/>
              </a:rPr>
              <a:t> de que Oregon OSHA no </a:t>
            </a:r>
            <a:r>
              <a:rPr lang="en-US" sz="1600" dirty="0" err="1">
                <a:latin typeface="Myriad Pro" panose="020B0503030403020204" pitchFamily="34" charset="0"/>
              </a:rPr>
              <a:t>requiere</a:t>
            </a:r>
            <a:r>
              <a:rPr lang="en-US" sz="1600" dirty="0">
                <a:latin typeface="Myriad Pro" panose="020B0503030403020204" pitchFamily="34" charset="0"/>
              </a:rPr>
              <a:t> que </a:t>
            </a:r>
            <a:r>
              <a:rPr lang="en-US" sz="1600" dirty="0" err="1">
                <a:latin typeface="Myriad Pro" panose="020B0503030403020204" pitchFamily="34" charset="0"/>
              </a:rPr>
              <a:t>mantenga</a:t>
            </a:r>
            <a:r>
              <a:rPr lang="en-US" sz="1600" dirty="0">
                <a:latin typeface="Myriad Pro" panose="020B0503030403020204" pitchFamily="34" charset="0"/>
              </a:rPr>
              <a:t> un </a:t>
            </a:r>
            <a:r>
              <a:rPr lang="en-US" sz="1600" dirty="0" err="1">
                <a:latin typeface="Myriad Pro" panose="020B0503030403020204" pitchFamily="34" charset="0"/>
              </a:rPr>
              <a:t>registro</a:t>
            </a:r>
            <a:r>
              <a:rPr lang="en-US" sz="1600" dirty="0">
                <a:latin typeface="Myriad Pro" panose="020B0503030403020204" pitchFamily="34" charset="0"/>
              </a:rPr>
              <a:t> de sus </a:t>
            </a:r>
            <a:r>
              <a:rPr lang="en-US" sz="1600" dirty="0" err="1">
                <a:latin typeface="Myriad Pro" panose="020B0503030403020204" pitchFamily="34" charset="0"/>
              </a:rPr>
              <a:t>inspecciones</a:t>
            </a:r>
            <a:r>
              <a:rPr lang="en-US" sz="1600" dirty="0">
                <a:latin typeface="Myriad Pro" panose="020B0503030403020204" pitchFamily="34" charset="0"/>
              </a:rPr>
              <a:t> de </a:t>
            </a:r>
            <a:r>
              <a:rPr lang="en-US" sz="1600" dirty="0" err="1">
                <a:latin typeface="Myriad Pro" panose="020B0503030403020204" pitchFamily="34" charset="0"/>
              </a:rPr>
              <a:t>escalera</a:t>
            </a:r>
            <a:r>
              <a:rPr lang="en-US" sz="1600" dirty="0">
                <a:latin typeface="Myriad Pro" panose="020B0503030403020204" pitchFamily="34" charset="0"/>
              </a:rPr>
              <a:t>, es </a:t>
            </a:r>
            <a:r>
              <a:rPr lang="en-US" sz="1600" dirty="0" err="1">
                <a:latin typeface="Myriad Pro" panose="020B0503030403020204" pitchFamily="34" charset="0"/>
              </a:rPr>
              <a:t>mucho</a:t>
            </a:r>
            <a:r>
              <a:rPr lang="en-US" sz="1600" dirty="0">
                <a:latin typeface="Myriad Pro" panose="020B0503030403020204" pitchFamily="34" charset="0"/>
              </a:rPr>
              <a:t> </a:t>
            </a:r>
            <a:r>
              <a:rPr lang="en-US" sz="1600" dirty="0" err="1">
                <a:latin typeface="Myriad Pro" panose="020B0503030403020204" pitchFamily="34" charset="0"/>
              </a:rPr>
              <a:t>más</a:t>
            </a:r>
            <a:r>
              <a:rPr lang="en-US" sz="1600" dirty="0">
                <a:latin typeface="Myriad Pro" panose="020B0503030403020204" pitchFamily="34" charset="0"/>
              </a:rPr>
              <a:t> </a:t>
            </a:r>
            <a:r>
              <a:rPr lang="en-US" sz="1600" dirty="0" err="1">
                <a:latin typeface="Myriad Pro" panose="020B0503030403020204" pitchFamily="34" charset="0"/>
              </a:rPr>
              <a:t>fácil</a:t>
            </a:r>
            <a:r>
              <a:rPr lang="en-US" sz="1600" dirty="0">
                <a:latin typeface="Myriad Pro" panose="020B0503030403020204" pitchFamily="34" charset="0"/>
              </a:rPr>
              <a:t> </a:t>
            </a:r>
            <a:r>
              <a:rPr lang="en-US" sz="1600" dirty="0" err="1">
                <a:latin typeface="Myriad Pro" panose="020B0503030403020204" pitchFamily="34" charset="0"/>
              </a:rPr>
              <a:t>demostrar</a:t>
            </a:r>
            <a:r>
              <a:rPr lang="en-US" sz="1600" dirty="0">
                <a:latin typeface="Myriad Pro" panose="020B0503030403020204" pitchFamily="34" charset="0"/>
              </a:rPr>
              <a:t> que lo </a:t>
            </a:r>
            <a:r>
              <a:rPr lang="en-US" sz="1600" dirty="0" err="1">
                <a:latin typeface="Myriad Pro" panose="020B0503030403020204" pitchFamily="34" charset="0"/>
              </a:rPr>
              <a:t>hizo</a:t>
            </a:r>
            <a:r>
              <a:rPr lang="en-US" sz="1600" dirty="0">
                <a:latin typeface="Myriad Pro" panose="020B0503030403020204" pitchFamily="34" charset="0"/>
              </a:rPr>
              <a:t> </a:t>
            </a:r>
            <a:r>
              <a:rPr lang="en-US" sz="1600" dirty="0" err="1">
                <a:latin typeface="Myriad Pro" panose="020B0503030403020204" pitchFamily="34" charset="0"/>
              </a:rPr>
              <a:t>si</a:t>
            </a:r>
            <a:r>
              <a:rPr lang="en-US" sz="1600" dirty="0">
                <a:latin typeface="Myriad Pro" panose="020B0503030403020204" pitchFamily="34" charset="0"/>
              </a:rPr>
              <a:t> </a:t>
            </a:r>
            <a:r>
              <a:rPr lang="en-US" sz="1600" dirty="0" err="1">
                <a:latin typeface="Myriad Pro" panose="020B0503030403020204" pitchFamily="34" charset="0"/>
              </a:rPr>
              <a:t>tiene</a:t>
            </a:r>
            <a:r>
              <a:rPr lang="en-US" sz="1600" dirty="0">
                <a:latin typeface="Myriad Pro" panose="020B0503030403020204" pitchFamily="34" charset="0"/>
              </a:rPr>
              <a:t> la </a:t>
            </a:r>
            <a:r>
              <a:rPr lang="en-US" sz="1600" dirty="0" err="1">
                <a:latin typeface="Myriad Pro" panose="020B0503030403020204" pitchFamily="34" charset="0"/>
              </a:rPr>
              <a:t>documentación</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dirty="0">
                <a:latin typeface="Myriad Pro" panose="020B0503030403020204" pitchFamily="34" charset="0"/>
              </a:rPr>
              <a:t>El </a:t>
            </a:r>
            <a:r>
              <a:rPr lang="en-US" sz="1600" dirty="0" err="1">
                <a:latin typeface="Myriad Pro" panose="020B0503030403020204" pitchFamily="34" charset="0"/>
              </a:rPr>
              <a:t>beneficio</a:t>
            </a:r>
            <a:r>
              <a:rPr lang="en-US" sz="1600" dirty="0">
                <a:latin typeface="Myriad Pro" panose="020B0503030403020204" pitchFamily="34" charset="0"/>
              </a:rPr>
              <a:t> </a:t>
            </a:r>
            <a:r>
              <a:rPr lang="en-US" sz="1600" dirty="0" err="1">
                <a:latin typeface="Myriad Pro" panose="020B0503030403020204" pitchFamily="34" charset="0"/>
              </a:rPr>
              <a:t>es</a:t>
            </a:r>
            <a:r>
              <a:rPr lang="en-US" sz="1600" dirty="0">
                <a:latin typeface="Myriad Pro" panose="020B0503030403020204" pitchFamily="34" charset="0"/>
              </a:rPr>
              <a:t> que </a:t>
            </a:r>
            <a:r>
              <a:rPr lang="en-US" sz="1600" dirty="0" err="1">
                <a:latin typeface="Myriad Pro" panose="020B0503030403020204" pitchFamily="34" charset="0"/>
              </a:rPr>
              <a:t>usted</a:t>
            </a:r>
            <a:r>
              <a:rPr lang="en-US" sz="1600" dirty="0">
                <a:latin typeface="Myriad Pro" panose="020B0503030403020204" pitchFamily="34" charset="0"/>
              </a:rPr>
              <a:t> </a:t>
            </a:r>
            <a:r>
              <a:rPr lang="en-US" sz="1600" dirty="0" err="1">
                <a:latin typeface="Myriad Pro" panose="020B0503030403020204" pitchFamily="34" charset="0"/>
              </a:rPr>
              <a:t>también</a:t>
            </a:r>
            <a:r>
              <a:rPr lang="en-US" sz="1600" dirty="0">
                <a:latin typeface="Myriad Pro" panose="020B0503030403020204" pitchFamily="34" charset="0"/>
              </a:rPr>
              <a:t> </a:t>
            </a:r>
            <a:r>
              <a:rPr lang="en-US" sz="1600" dirty="0" err="1">
                <a:latin typeface="Myriad Pro" panose="020B0503030403020204" pitchFamily="34" charset="0"/>
              </a:rPr>
              <a:t>puede</a:t>
            </a:r>
            <a:r>
              <a:rPr lang="en-US" sz="1600" dirty="0">
                <a:latin typeface="Myriad Pro" panose="020B0503030403020204" pitchFamily="34" charset="0"/>
              </a:rPr>
              <a:t> </a:t>
            </a:r>
            <a:r>
              <a:rPr lang="en-US" sz="1600" dirty="0" err="1">
                <a:latin typeface="Myriad Pro" panose="020B0503030403020204" pitchFamily="34" charset="0"/>
              </a:rPr>
              <a:t>ver</a:t>
            </a:r>
            <a:r>
              <a:rPr lang="en-US" sz="1600" dirty="0">
                <a:latin typeface="Myriad Pro" panose="020B0503030403020204" pitchFamily="34" charset="0"/>
              </a:rPr>
              <a:t> </a:t>
            </a:r>
            <a:r>
              <a:rPr lang="en-US" sz="1600" dirty="0" err="1">
                <a:latin typeface="Myriad Pro" panose="020B0503030403020204" pitchFamily="34" charset="0"/>
              </a:rPr>
              <a:t>si</a:t>
            </a:r>
            <a:r>
              <a:rPr lang="en-US" sz="1600" dirty="0">
                <a:latin typeface="Myriad Pro" panose="020B0503030403020204" pitchFamily="34" charset="0"/>
              </a:rPr>
              <a:t> se </a:t>
            </a:r>
            <a:r>
              <a:rPr lang="en-US" sz="1600" dirty="0" err="1">
                <a:latin typeface="Myriad Pro" panose="020B0503030403020204" pitchFamily="34" charset="0"/>
              </a:rPr>
              <a:t>están</a:t>
            </a:r>
            <a:r>
              <a:rPr lang="en-US" sz="1600" dirty="0">
                <a:latin typeface="Myriad Pro" panose="020B0503030403020204" pitchFamily="34" charset="0"/>
              </a:rPr>
              <a:t> </a:t>
            </a:r>
            <a:r>
              <a:rPr lang="en-US" sz="1600" dirty="0" err="1">
                <a:latin typeface="Myriad Pro" panose="020B0503030403020204" pitchFamily="34" charset="0"/>
              </a:rPr>
              <a:t>desarrollando</a:t>
            </a:r>
            <a:r>
              <a:rPr lang="en-US" sz="1600" dirty="0">
                <a:latin typeface="Myriad Pro" panose="020B0503030403020204" pitchFamily="34" charset="0"/>
              </a:rPr>
              <a:t> </a:t>
            </a:r>
            <a:r>
              <a:rPr lang="en-US" sz="1600" dirty="0" err="1">
                <a:latin typeface="Myriad Pro" panose="020B0503030403020204" pitchFamily="34" charset="0"/>
              </a:rPr>
              <a:t>tendencias</a:t>
            </a:r>
            <a:r>
              <a:rPr lang="en-US" sz="1600" dirty="0">
                <a:latin typeface="Myriad Pro" panose="020B0503030403020204" pitchFamily="34" charset="0"/>
              </a:rPr>
              <a:t>, </a:t>
            </a:r>
            <a:r>
              <a:rPr lang="en-US" sz="1600" dirty="0" err="1">
                <a:latin typeface="Myriad Pro" panose="020B0503030403020204" pitchFamily="34" charset="0"/>
              </a:rPr>
              <a:t>como</a:t>
            </a:r>
            <a:r>
              <a:rPr lang="en-US" sz="1600" dirty="0">
                <a:latin typeface="Myriad Pro" panose="020B0503030403020204" pitchFamily="34" charset="0"/>
              </a:rPr>
              <a:t> </a:t>
            </a:r>
            <a:r>
              <a:rPr lang="en-US" sz="1600" dirty="0" err="1">
                <a:latin typeface="Myriad Pro" panose="020B0503030403020204" pitchFamily="34" charset="0"/>
              </a:rPr>
              <a:t>piezas</a:t>
            </a:r>
            <a:r>
              <a:rPr lang="en-US" sz="1600" dirty="0">
                <a:latin typeface="Myriad Pro" panose="020B0503030403020204" pitchFamily="34" charset="0"/>
              </a:rPr>
              <a:t> </a:t>
            </a:r>
            <a:r>
              <a:rPr lang="en-US" sz="1600" dirty="0" err="1">
                <a:latin typeface="Myriad Pro" panose="020B0503030403020204" pitchFamily="34" charset="0"/>
              </a:rPr>
              <a:t>defectuosas</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dirty="0">
                <a:latin typeface="Myriad Pro" panose="020B0503030403020204" pitchFamily="34" charset="0"/>
              </a:rPr>
              <a:t>Si se </a:t>
            </a:r>
            <a:r>
              <a:rPr lang="en-US" sz="1600" dirty="0" err="1">
                <a:latin typeface="Myriad Pro" panose="020B0503030403020204" pitchFamily="34" charset="0"/>
              </a:rPr>
              <a:t>halla</a:t>
            </a:r>
            <a:r>
              <a:rPr lang="en-US" sz="1600" dirty="0">
                <a:latin typeface="Myriad Pro" panose="020B0503030403020204" pitchFamily="34" charset="0"/>
              </a:rPr>
              <a:t> </a:t>
            </a:r>
            <a:r>
              <a:rPr lang="en-US" sz="1600" dirty="0" err="1">
                <a:latin typeface="Myriad Pro" panose="020B0503030403020204" pitchFamily="34" charset="0"/>
              </a:rPr>
              <a:t>algún</a:t>
            </a:r>
            <a:r>
              <a:rPr lang="en-US" sz="1600" dirty="0">
                <a:latin typeface="Myriad Pro" panose="020B0503030403020204" pitchFamily="34" charset="0"/>
              </a:rPr>
              <a:t> </a:t>
            </a:r>
            <a:r>
              <a:rPr lang="en-US" sz="1600" dirty="0" err="1">
                <a:latin typeface="Myriad Pro" panose="020B0503030403020204" pitchFamily="34" charset="0"/>
              </a:rPr>
              <a:t>defecto</a:t>
            </a:r>
            <a:r>
              <a:rPr lang="en-US" sz="1600" dirty="0">
                <a:latin typeface="Myriad Pro" panose="020B0503030403020204" pitchFamily="34" charset="0"/>
              </a:rPr>
              <a:t> o </a:t>
            </a:r>
            <a:r>
              <a:rPr lang="en-US" sz="1600" dirty="0" err="1">
                <a:latin typeface="Myriad Pro" panose="020B0503030403020204" pitchFamily="34" charset="0"/>
              </a:rPr>
              <a:t>daño</a:t>
            </a:r>
            <a:r>
              <a:rPr lang="en-US" sz="1600" dirty="0">
                <a:latin typeface="Myriad Pro" panose="020B0503030403020204" pitchFamily="34" charset="0"/>
              </a:rPr>
              <a:t> </a:t>
            </a:r>
            <a:r>
              <a:rPr lang="en-US" sz="1600" dirty="0" err="1">
                <a:latin typeface="Myriad Pro" panose="020B0503030403020204" pitchFamily="34" charset="0"/>
              </a:rPr>
              <a:t>durante</a:t>
            </a:r>
            <a:r>
              <a:rPr lang="en-US" sz="1600" dirty="0">
                <a:latin typeface="Myriad Pro" panose="020B0503030403020204" pitchFamily="34" charset="0"/>
              </a:rPr>
              <a:t> la </a:t>
            </a:r>
            <a:r>
              <a:rPr lang="en-US" sz="1600" dirty="0" err="1">
                <a:latin typeface="Myriad Pro" panose="020B0503030403020204" pitchFamily="34" charset="0"/>
              </a:rPr>
              <a:t>inspección</a:t>
            </a:r>
            <a:r>
              <a:rPr lang="en-US" sz="1600" dirty="0">
                <a:latin typeface="Myriad Pro" panose="020B0503030403020204" pitchFamily="34" charset="0"/>
              </a:rPr>
              <a:t>, </a:t>
            </a:r>
            <a:r>
              <a:rPr lang="en-US" sz="1600" dirty="0" err="1">
                <a:latin typeface="Myriad Pro" panose="020B0503030403020204" pitchFamily="34" charset="0"/>
              </a:rPr>
              <a:t>debe</a:t>
            </a:r>
            <a:r>
              <a:rPr lang="en-US" sz="1600" dirty="0">
                <a:latin typeface="Myriad Pro" panose="020B0503030403020204" pitchFamily="34" charset="0"/>
              </a:rPr>
              <a:t> </a:t>
            </a:r>
            <a:r>
              <a:rPr lang="en-US" sz="1600" dirty="0" err="1">
                <a:latin typeface="Myriad Pro" panose="020B0503030403020204" pitchFamily="34" charset="0"/>
              </a:rPr>
              <a:t>seguir</a:t>
            </a:r>
            <a:r>
              <a:rPr lang="en-US" sz="1600" dirty="0">
                <a:latin typeface="Myriad Pro" panose="020B0503030403020204" pitchFamily="34" charset="0"/>
              </a:rPr>
              <a:t>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pasos</a:t>
            </a:r>
            <a:r>
              <a:rPr lang="en-US" sz="1600" dirty="0">
                <a:latin typeface="Myriad Pro" panose="020B0503030403020204" pitchFamily="34" charset="0"/>
              </a:rPr>
              <a:t> a </a:t>
            </a:r>
            <a:r>
              <a:rPr lang="en-US" sz="1600" dirty="0" err="1">
                <a:latin typeface="Myriad Pro" panose="020B0503030403020204" pitchFamily="34" charset="0"/>
              </a:rPr>
              <a:t>continuación</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dirty="0" err="1">
                <a:latin typeface="Myriad Pro" panose="020B0503030403020204" pitchFamily="34" charset="0"/>
              </a:rPr>
              <a:t>Etiquete</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como</a:t>
            </a:r>
            <a:r>
              <a:rPr lang="en-US" sz="1600" dirty="0">
                <a:latin typeface="Myriad Pro" panose="020B0503030403020204" pitchFamily="34" charset="0"/>
              </a:rPr>
              <a:t>: “</a:t>
            </a:r>
            <a:r>
              <a:rPr lang="en-US" sz="1600" dirty="0" err="1">
                <a:latin typeface="Myriad Pro" panose="020B0503030403020204" pitchFamily="34" charset="0"/>
              </a:rPr>
              <a:t>Peligrosa</a:t>
            </a:r>
            <a:r>
              <a:rPr lang="en-US" sz="1600" dirty="0">
                <a:latin typeface="Myriad Pro" panose="020B0503030403020204" pitchFamily="34" charset="0"/>
              </a:rPr>
              <a:t>, ¡NO USAR!”.</a:t>
            </a:r>
          </a:p>
          <a:p>
            <a:r>
              <a:rPr lang="en-US" sz="1600" dirty="0" err="1">
                <a:latin typeface="Myriad Pro" panose="020B0503030403020204" pitchFamily="34" charset="0"/>
              </a:rPr>
              <a:t>Repare</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 de </a:t>
            </a:r>
            <a:r>
              <a:rPr lang="en-US" sz="1600" dirty="0" err="1">
                <a:latin typeface="Myriad Pro" panose="020B0503030403020204" pitchFamily="34" charset="0"/>
              </a:rPr>
              <a:t>inmediato</a:t>
            </a:r>
            <a:r>
              <a:rPr lang="en-US" sz="1600" dirty="0">
                <a:latin typeface="Myriad Pro" panose="020B0503030403020204" pitchFamily="34" charset="0"/>
              </a:rPr>
              <a:t> para que </a:t>
            </a:r>
            <a:r>
              <a:rPr lang="en-US" sz="1600" dirty="0" err="1">
                <a:latin typeface="Myriad Pro" panose="020B0503030403020204" pitchFamily="34" charset="0"/>
              </a:rPr>
              <a:t>esté</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el </a:t>
            </a:r>
            <a:r>
              <a:rPr lang="en-US" sz="1600" dirty="0" err="1">
                <a:latin typeface="Myriad Pro" panose="020B0503030403020204" pitchFamily="34" charset="0"/>
              </a:rPr>
              <a:t>estado</a:t>
            </a:r>
            <a:r>
              <a:rPr lang="en-US" sz="1600" dirty="0">
                <a:latin typeface="Myriad Pro" panose="020B0503030403020204" pitchFamily="34" charset="0"/>
              </a:rPr>
              <a:t> original o </a:t>
            </a:r>
            <a:r>
              <a:rPr lang="en-US" sz="1600" dirty="0" err="1">
                <a:latin typeface="Myriad Pro" panose="020B0503030403020204" pitchFamily="34" charset="0"/>
              </a:rPr>
              <a:t>destrúyala</a:t>
            </a:r>
            <a:r>
              <a:rPr lang="en-US" sz="1600" dirty="0">
                <a:latin typeface="Myriad Pro" panose="020B0503030403020204" pitchFamily="34" charset="0"/>
              </a:rPr>
              <a:t>.</a:t>
            </a:r>
          </a:p>
          <a:p>
            <a:endParaRPr lang="en-US" sz="1600" dirty="0">
              <a:latin typeface="Myriad Pro" panose="020B0503030403020204" pitchFamily="34" charset="0"/>
            </a:endParaRPr>
          </a:p>
          <a:p>
            <a:r>
              <a:rPr lang="en-US" sz="1600" dirty="0">
                <a:latin typeface="Myriad Pro" panose="020B0503030403020204" pitchFamily="34" charset="0"/>
              </a:rPr>
              <a:t>Haga </a:t>
            </a:r>
            <a:r>
              <a:rPr lang="en-US" sz="1600" dirty="0" err="1">
                <a:latin typeface="Myriad Pro" panose="020B0503030403020204" pitchFamily="34" charset="0"/>
              </a:rPr>
              <a:t>clic</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el </a:t>
            </a:r>
            <a:r>
              <a:rPr lang="en-US" sz="1600" dirty="0" err="1">
                <a:latin typeface="Myriad Pro" panose="020B0503030403020204" pitchFamily="34" charset="0"/>
              </a:rPr>
              <a:t>botón</a:t>
            </a:r>
            <a:r>
              <a:rPr lang="en-US" sz="1600" dirty="0">
                <a:latin typeface="Myriad Pro" panose="020B0503030403020204" pitchFamily="34" charset="0"/>
              </a:rPr>
              <a:t> para </a:t>
            </a:r>
            <a:r>
              <a:rPr lang="en-US" sz="1600" dirty="0" err="1">
                <a:latin typeface="Myriad Pro" panose="020B0503030403020204" pitchFamily="34" charset="0"/>
              </a:rPr>
              <a:t>ver</a:t>
            </a:r>
            <a:r>
              <a:rPr lang="en-US" sz="1600" dirty="0">
                <a:latin typeface="Myriad Pro" panose="020B0503030403020204" pitchFamily="34" charset="0"/>
              </a:rPr>
              <a:t> el </a:t>
            </a:r>
            <a:r>
              <a:rPr lang="en-US" sz="1600" dirty="0" err="1">
                <a:latin typeface="Myriad Pro" panose="020B0503030403020204" pitchFamily="34" charset="0"/>
              </a:rPr>
              <a:t>formulario</a:t>
            </a:r>
            <a:r>
              <a:rPr lang="en-US" sz="1600" dirty="0">
                <a:latin typeface="Myriad Pro" panose="020B0503030403020204" pitchFamily="34" charset="0"/>
              </a:rPr>
              <a:t> de </a:t>
            </a:r>
            <a:r>
              <a:rPr lang="en-US" sz="1600" dirty="0" err="1">
                <a:latin typeface="Myriad Pro" panose="020B0503030403020204" pitchFamily="34" charset="0"/>
              </a:rPr>
              <a:t>inspección</a:t>
            </a:r>
            <a:r>
              <a:rPr lang="en-US" sz="1600" dirty="0">
                <a:latin typeface="Myriad Pro" panose="020B0503030403020204" pitchFamily="34" charset="0"/>
              </a:rPr>
              <a:t> de </a:t>
            </a:r>
            <a:r>
              <a:rPr lang="en-US" sz="1600" dirty="0" err="1">
                <a:latin typeface="Myriad Pro" panose="020B0503030403020204" pitchFamily="34" charset="0"/>
              </a:rPr>
              <a:t>escaleras</a:t>
            </a:r>
            <a:r>
              <a:rPr lang="en-US" sz="1600" dirty="0">
                <a:latin typeface="Myriad Pro" panose="020B0503030403020204" pitchFamily="34" charset="0"/>
              </a:rPr>
              <a:t>.</a:t>
            </a:r>
            <a:br>
              <a:rPr lang="en-US" sz="1600" dirty="0">
                <a:latin typeface="Myriad Pro" panose="020B0503030403020204" pitchFamily="34" charset="0"/>
              </a:rPr>
            </a:br>
            <a:endParaRPr lang="en-US" sz="900" i="1" dirty="0">
              <a:latin typeface="Myriad Pro" panose="020B0503030403020204" pitchFamily="34" charset="0"/>
            </a:endParaRPr>
          </a:p>
          <a:p>
            <a:r>
              <a:rPr lang="en-US" sz="2400" i="1" dirty="0" err="1">
                <a:latin typeface="Myriad Pro" panose="020B0503030403020204" pitchFamily="34" charset="0"/>
                <a:hlinkClick r:id="rId3"/>
              </a:rPr>
              <a:t>Formulario</a:t>
            </a:r>
            <a:r>
              <a:rPr lang="en-US" sz="2400" i="1" dirty="0">
                <a:latin typeface="Myriad Pro" panose="020B0503030403020204" pitchFamily="34" charset="0"/>
                <a:hlinkClick r:id="rId3"/>
              </a:rPr>
              <a:t> de </a:t>
            </a:r>
            <a:r>
              <a:rPr lang="en-US" sz="2400" i="1" dirty="0" err="1">
                <a:latin typeface="Myriad Pro" panose="020B0503030403020204" pitchFamily="34" charset="0"/>
                <a:hlinkClick r:id="rId3"/>
              </a:rPr>
              <a:t>inspección</a:t>
            </a:r>
            <a:endParaRPr lang="en-US" sz="2400" i="1" dirty="0">
              <a:latin typeface="Myriad Pro" panose="020B0503030403020204" pitchFamily="34" charset="0"/>
            </a:endParaRPr>
          </a:p>
        </p:txBody>
      </p:sp>
      <p:sp>
        <p:nvSpPr>
          <p:cNvPr id="8" name="TextBox 7"/>
          <p:cNvSpPr txBox="1"/>
          <p:nvPr/>
        </p:nvSpPr>
        <p:spPr>
          <a:xfrm>
            <a:off x="202630" y="6124565"/>
            <a:ext cx="7469922"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D3D5E566-E2F7-004C-9B96-5E6F5380042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30" y="25401"/>
            <a:ext cx="4495800" cy="5805909"/>
          </a:xfrm>
          <a:prstGeom prst="rect">
            <a:avLst/>
          </a:prstGeom>
        </p:spPr>
      </p:pic>
      <p:pic>
        <p:nvPicPr>
          <p:cNvPr id="5" name="Picture 4" descr="Mód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998186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p:txBody>
      </p:sp>
      <p:sp>
        <p:nvSpPr>
          <p:cNvPr id="8" name="Title 7"/>
          <p:cNvSpPr txBox="1">
            <a:spLocks noGrp="1"/>
          </p:cNvSpPr>
          <p:nvPr>
            <p:ph type="title" idx="4294967295"/>
          </p:nvPr>
        </p:nvSpPr>
        <p:spPr>
          <a:xfrm>
            <a:off x="-1" y="3569317"/>
            <a:ext cx="1219200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3 – Escaleras portátiles</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OSHA de Oregón">
            <a:extLst>
              <a:ext uri="{FF2B5EF4-FFF2-40B4-BE49-F238E27FC236}">
                <a16:creationId xmlns:a16="http://schemas.microsoft.com/office/drawing/2014/main" id="{B859395F-F414-81B3-81E3-BEA1E58D2B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9746" y="74998"/>
            <a:ext cx="2348777" cy="1364188"/>
          </a:xfrm>
          <a:prstGeom prst="rect">
            <a:avLst/>
          </a:prstGeom>
        </p:spPr>
      </p:pic>
      <p:pic>
        <p:nvPicPr>
          <p:cNvPr id="4" name="Picture 3" descr="DCBS logotipo">
            <a:extLst>
              <a:ext uri="{FF2B5EF4-FFF2-40B4-BE49-F238E27FC236}">
                <a16:creationId xmlns:a16="http://schemas.microsoft.com/office/drawing/2014/main" id="{1B2B7405-83CA-9595-FFC0-429D1512D1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286" y="145723"/>
            <a:ext cx="3371850" cy="1054324"/>
          </a:xfrm>
          <a:prstGeom prst="rect">
            <a:avLst/>
          </a:prstGeom>
        </p:spPr>
      </p:pic>
    </p:spTree>
    <p:extLst>
      <p:ext uri="{BB962C8B-B14F-4D97-AF65-F5344CB8AC3E}">
        <p14:creationId xmlns:p14="http://schemas.microsoft.com/office/powerpoint/2010/main" val="3171778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FDBBCC6-A452-D543-6D29-50A7229592E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Descripcion</a:t>
            </a:r>
            <a:r>
              <a:rPr lang="en-US" dirty="0"/>
              <a:t> general de las </a:t>
            </a:r>
            <a:r>
              <a:rPr lang="en-US" dirty="0" err="1"/>
              <a:t>escaleras</a:t>
            </a:r>
            <a:r>
              <a:rPr lang="en-US" dirty="0"/>
              <a:t> </a:t>
            </a:r>
            <a:r>
              <a:rPr lang="en-US" dirty="0" err="1"/>
              <a:t>portatiles</a:t>
            </a:r>
            <a:endParaRPr lang="en-US" dirty="0"/>
          </a:p>
        </p:txBody>
      </p:sp>
      <p:pic>
        <p:nvPicPr>
          <p:cNvPr id="4" name="Online Media 3" descr="LSM3V1 - Portable ladder overview_spa">
            <a:hlinkClick r:id="" action="ppaction://media"/>
            <a:extLst>
              <a:ext uri="{FF2B5EF4-FFF2-40B4-BE49-F238E27FC236}">
                <a16:creationId xmlns:a16="http://schemas.microsoft.com/office/drawing/2014/main" id="{D495A7A6-DB8F-F635-5DBB-E91811A63B9C}"/>
              </a:ext>
            </a:extLst>
          </p:cNvPr>
          <p:cNvPicPr>
            <a:picLocks noRot="1" noChangeAspect="1"/>
          </p:cNvPicPr>
          <p:nvPr>
            <a:videoFile r:link="rId1"/>
          </p:nvPr>
        </p:nvPicPr>
        <p:blipFill>
          <a:blip r:embed="rId4"/>
          <a:stretch>
            <a:fillRect/>
          </a:stretch>
        </p:blipFill>
        <p:spPr>
          <a:xfrm>
            <a:off x="893517" y="24988"/>
            <a:ext cx="10404965" cy="5852793"/>
          </a:xfrm>
          <a:prstGeom prst="rect">
            <a:avLst/>
          </a:prstGeom>
        </p:spPr>
      </p:pic>
      <p:sp>
        <p:nvSpPr>
          <p:cNvPr id="13" name="TextBox 12"/>
          <p:cNvSpPr txBox="1"/>
          <p:nvPr/>
        </p:nvSpPr>
        <p:spPr>
          <a:xfrm>
            <a:off x="202630" y="6124565"/>
            <a:ext cx="745941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5812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8"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47E791A-24AC-A676-C51B-4F62BEC177AF}"/>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Consejos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para usar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una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611091" y="1037114"/>
            <a:ext cx="6580909" cy="4524315"/>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Myriad Pro" panose="020B0503030403020204" pitchFamily="34" charset="0"/>
              </a:rPr>
              <a:t>No </a:t>
            </a:r>
            <a:r>
              <a:rPr lang="en-US" sz="1600" dirty="0" err="1">
                <a:latin typeface="Myriad Pro" panose="020B0503030403020204" pitchFamily="34" charset="0"/>
              </a:rPr>
              <a:t>exceda</a:t>
            </a:r>
            <a:r>
              <a:rPr lang="en-US" sz="1600" dirty="0">
                <a:latin typeface="Myriad Pro" panose="020B0503030403020204" pitchFamily="34" charset="0"/>
              </a:rPr>
              <a:t> la carga </a:t>
            </a:r>
            <a:r>
              <a:rPr lang="en-US" sz="1600" dirty="0" err="1">
                <a:latin typeface="Myriad Pro" panose="020B0503030403020204" pitchFamily="34" charset="0"/>
              </a:rPr>
              <a:t>máxima</a:t>
            </a:r>
            <a:r>
              <a:rPr lang="en-US" sz="1600" dirty="0">
                <a:latin typeface="Myriad Pro" panose="020B0503030403020204" pitchFamily="34" charset="0"/>
              </a:rPr>
              <a:t> total. </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No </a:t>
            </a:r>
            <a:r>
              <a:rPr lang="en-US" sz="1600" dirty="0" err="1">
                <a:latin typeface="Myriad Pro" panose="020B0503030403020204" pitchFamily="34" charset="0"/>
              </a:rPr>
              <a:t>exceda</a:t>
            </a:r>
            <a:r>
              <a:rPr lang="en-US" sz="1600" dirty="0">
                <a:latin typeface="Myriad Pro" panose="020B0503030403020204" pitchFamily="34" charset="0"/>
              </a:rPr>
              <a:t> la </a:t>
            </a:r>
            <a:r>
              <a:rPr lang="en-US" sz="1600" dirty="0" err="1">
                <a:latin typeface="Myriad Pro" panose="020B0503030403020204" pitchFamily="34" charset="0"/>
              </a:rPr>
              <a:t>cantidad</a:t>
            </a:r>
            <a:r>
              <a:rPr lang="en-US" sz="1600" dirty="0">
                <a:latin typeface="Myriad Pro" panose="020B0503030403020204" pitchFamily="34" charset="0"/>
              </a:rPr>
              <a:t> </a:t>
            </a:r>
            <a:r>
              <a:rPr lang="en-US" sz="1600" dirty="0" err="1">
                <a:latin typeface="Myriad Pro" panose="020B0503030403020204" pitchFamily="34" charset="0"/>
              </a:rPr>
              <a:t>máxima</a:t>
            </a:r>
            <a:r>
              <a:rPr lang="en-US" sz="1600" dirty="0">
                <a:latin typeface="Myriad Pro" panose="020B0503030403020204" pitchFamily="34" charset="0"/>
              </a:rPr>
              <a:t> de </a:t>
            </a:r>
            <a:r>
              <a:rPr lang="en-US" sz="1600" dirty="0" err="1">
                <a:latin typeface="Myriad Pro" panose="020B0503030403020204" pitchFamily="34" charset="0"/>
              </a:rPr>
              <a:t>usuarios</a:t>
            </a:r>
            <a:r>
              <a:rPr lang="en-US" sz="1600" dirty="0">
                <a:latin typeface="Myriad Pro" panose="020B0503030403020204" pitchFamily="34" charset="0"/>
              </a:rPr>
              <a:t> que </a:t>
            </a:r>
            <a:r>
              <a:rPr lang="en-US" sz="1600" dirty="0" err="1">
                <a:latin typeface="Myriad Pro" panose="020B0503030403020204" pitchFamily="34" charset="0"/>
              </a:rPr>
              <a:t>pueden</a:t>
            </a:r>
            <a:r>
              <a:rPr lang="en-US" sz="1600" dirty="0">
                <a:latin typeface="Myriad Pro" panose="020B0503030403020204" pitchFamily="34" charset="0"/>
              </a:rPr>
              <a:t> </a:t>
            </a:r>
            <a:r>
              <a:rPr lang="en-US" sz="1600" dirty="0" err="1">
                <a:latin typeface="Myriad Pro" panose="020B0503030403020204" pitchFamily="34" charset="0"/>
              </a:rPr>
              <a:t>subir</a:t>
            </a:r>
            <a:r>
              <a:rPr lang="en-US" sz="1600" dirty="0">
                <a:latin typeface="Myriad Pro" panose="020B0503030403020204" pitchFamily="34" charset="0"/>
              </a:rPr>
              <a:t> a la </a:t>
            </a:r>
            <a:r>
              <a:rPr lang="en-US" sz="1600" dirty="0" err="1">
                <a:latin typeface="Myriad Pro" panose="020B0503030403020204" pitchFamily="34" charset="0"/>
              </a:rPr>
              <a:t>escalera</a:t>
            </a:r>
            <a:r>
              <a:rPr lang="en-US" sz="1600" dirty="0">
                <a:latin typeface="Myriad Pro" panose="020B0503030403020204" pitchFamily="34" charset="0"/>
              </a:rPr>
              <a:t>. </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 </a:t>
            </a:r>
            <a:r>
              <a:rPr lang="en-US" sz="1600" dirty="0" err="1">
                <a:latin typeface="Myriad Pro" panose="020B0503030403020204" pitchFamily="34" charset="0"/>
              </a:rPr>
              <a:t>Mantenga</a:t>
            </a:r>
            <a:r>
              <a:rPr lang="en-US" sz="1600" dirty="0">
                <a:latin typeface="Myriad Pro" panose="020B0503030403020204" pitchFamily="34" charset="0"/>
              </a:rPr>
              <a:t> </a:t>
            </a:r>
            <a:r>
              <a:rPr lang="en-US" sz="1600" dirty="0" err="1">
                <a:latin typeface="Myriad Pro" panose="020B0503030403020204" pitchFamily="34" charset="0"/>
              </a:rPr>
              <a:t>su</a:t>
            </a:r>
            <a:r>
              <a:rPr lang="en-US" sz="1600" dirty="0">
                <a:latin typeface="Myriad Pro" panose="020B0503030403020204" pitchFamily="34" charset="0"/>
              </a:rPr>
              <a:t> </a:t>
            </a:r>
            <a:r>
              <a:rPr lang="en-US" sz="1600" dirty="0" err="1">
                <a:latin typeface="Myriad Pro" panose="020B0503030403020204" pitchFamily="34" charset="0"/>
              </a:rPr>
              <a:t>cinturón</a:t>
            </a:r>
            <a:r>
              <a:rPr lang="en-US" sz="1600" dirty="0">
                <a:latin typeface="Myriad Pro" panose="020B0503030403020204" pitchFamily="34" charset="0"/>
              </a:rPr>
              <a:t> </a:t>
            </a:r>
            <a:r>
              <a:rPr lang="en-US" sz="1600" dirty="0" err="1">
                <a:latin typeface="Myriad Pro" panose="020B0503030403020204" pitchFamily="34" charset="0"/>
              </a:rPr>
              <a:t>abrochado</a:t>
            </a:r>
            <a:r>
              <a:rPr lang="en-US" sz="1600" dirty="0">
                <a:latin typeface="Myriad Pro" panose="020B0503030403020204" pitchFamily="34" charset="0"/>
              </a:rPr>
              <a:t> entre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largueros</a:t>
            </a:r>
            <a:r>
              <a:rPr lang="en-US" sz="1600" dirty="0">
                <a:latin typeface="Myriad Pro" panose="020B0503030403020204" pitchFamily="34" charset="0"/>
              </a:rPr>
              <a:t> al </a:t>
            </a:r>
            <a:r>
              <a:rPr lang="en-US" sz="1600" dirty="0" err="1">
                <a:latin typeface="Myriad Pro" panose="020B0503030403020204" pitchFamily="34" charset="0"/>
              </a:rPr>
              <a:t>usar</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 </a:t>
            </a:r>
            <a:r>
              <a:rPr lang="en-US" sz="1600" dirty="0" err="1">
                <a:latin typeface="Myriad Pro" panose="020B0503030403020204" pitchFamily="34" charset="0"/>
              </a:rPr>
              <a:t>Mantenga</a:t>
            </a:r>
            <a:r>
              <a:rPr lang="en-US" sz="1600" dirty="0">
                <a:latin typeface="Myriad Pro" panose="020B0503030403020204" pitchFamily="34" charset="0"/>
              </a:rPr>
              <a:t>, al </a:t>
            </a:r>
            <a:r>
              <a:rPr lang="en-US" sz="1600" dirty="0" err="1">
                <a:latin typeface="Myriad Pro" panose="020B0503030403020204" pitchFamily="34" charset="0"/>
              </a:rPr>
              <a:t>menos</a:t>
            </a:r>
            <a:r>
              <a:rPr lang="en-US" sz="1600" dirty="0">
                <a:latin typeface="Myriad Pro" panose="020B0503030403020204" pitchFamily="34" charset="0"/>
              </a:rPr>
              <a:t>, 3 </a:t>
            </a:r>
            <a:r>
              <a:rPr lang="en-US" sz="1600" dirty="0" err="1">
                <a:latin typeface="Myriad Pro" panose="020B0503030403020204" pitchFamily="34" charset="0"/>
              </a:rPr>
              <a:t>puntos</a:t>
            </a:r>
            <a:r>
              <a:rPr lang="en-US" sz="1600" dirty="0">
                <a:latin typeface="Myriad Pro" panose="020B0503030403020204" pitchFamily="34" charset="0"/>
              </a:rPr>
              <a:t> de </a:t>
            </a:r>
            <a:r>
              <a:rPr lang="en-US" sz="1600" dirty="0" err="1">
                <a:latin typeface="Myriad Pro" panose="020B0503030403020204" pitchFamily="34" charset="0"/>
              </a:rPr>
              <a:t>contacto</a:t>
            </a:r>
            <a:r>
              <a:rPr lang="en-US" sz="1600" dirty="0">
                <a:latin typeface="Myriad Pro" panose="020B0503030403020204" pitchFamily="34" charset="0"/>
              </a:rPr>
              <a:t> </a:t>
            </a:r>
            <a:r>
              <a:rPr lang="en-US" sz="1600" dirty="0" err="1">
                <a:latin typeface="Myriad Pro" panose="020B0503030403020204" pitchFamily="34" charset="0"/>
              </a:rPr>
              <a:t>mientras</a:t>
            </a:r>
            <a:r>
              <a:rPr lang="en-US" sz="1600" dirty="0">
                <a:latin typeface="Myriad Pro" panose="020B0503030403020204" pitchFamily="34" charset="0"/>
              </a:rPr>
              <a:t> </a:t>
            </a:r>
            <a:r>
              <a:rPr lang="en-US" sz="1600" dirty="0" err="1">
                <a:latin typeface="Myriad Pro" panose="020B0503030403020204" pitchFamily="34" charset="0"/>
              </a:rPr>
              <a:t>sube</a:t>
            </a:r>
            <a:r>
              <a:rPr lang="en-US" sz="1600" dirty="0">
                <a:latin typeface="Myriad Pro" panose="020B0503030403020204" pitchFamily="34" charset="0"/>
              </a:rPr>
              <a:t> o </a:t>
            </a:r>
            <a:r>
              <a:rPr lang="en-US" sz="1600" dirty="0" err="1">
                <a:latin typeface="Myriad Pro" panose="020B0503030403020204" pitchFamily="34" charset="0"/>
              </a:rPr>
              <a:t>baja</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  </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Use un </a:t>
            </a:r>
            <a:r>
              <a:rPr lang="en-US" sz="1600" dirty="0" err="1">
                <a:latin typeface="Myriad Pro" panose="020B0503030403020204" pitchFamily="34" charset="0"/>
              </a:rPr>
              <a:t>calzado</a:t>
            </a:r>
            <a:r>
              <a:rPr lang="en-US" sz="1600" dirty="0">
                <a:latin typeface="Myriad Pro" panose="020B0503030403020204" pitchFamily="34" charset="0"/>
              </a:rPr>
              <a:t> </a:t>
            </a:r>
            <a:r>
              <a:rPr lang="en-US" sz="1600" dirty="0" err="1">
                <a:latin typeface="Myriad Pro" panose="020B0503030403020204" pitchFamily="34" charset="0"/>
              </a:rPr>
              <a:t>adecuado</a:t>
            </a:r>
            <a:r>
              <a:rPr lang="en-US" sz="1600" dirty="0">
                <a:latin typeface="Myriad Pro" panose="020B0503030403020204" pitchFamily="34" charset="0"/>
              </a:rPr>
              <a:t> al </a:t>
            </a:r>
            <a:r>
              <a:rPr lang="en-US" sz="1600" dirty="0" err="1">
                <a:latin typeface="Myriad Pro" panose="020B0503030403020204" pitchFamily="34" charset="0"/>
              </a:rPr>
              <a:t>utilizar</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No se </a:t>
            </a:r>
            <a:r>
              <a:rPr lang="en-US" sz="1600" dirty="0" err="1">
                <a:latin typeface="Myriad Pro" panose="020B0503030403020204" pitchFamily="34" charset="0"/>
              </a:rPr>
              <a:t>extienda</a:t>
            </a:r>
            <a:r>
              <a:rPr lang="en-US" sz="1600" dirty="0">
                <a:latin typeface="Myriad Pro" panose="020B0503030403020204" pitchFamily="34" charset="0"/>
              </a:rPr>
              <a:t> </a:t>
            </a:r>
            <a:r>
              <a:rPr lang="en-US" sz="1600" dirty="0" err="1">
                <a:latin typeface="Myriad Pro" panose="020B0503030403020204" pitchFamily="34" charset="0"/>
              </a:rPr>
              <a:t>demasiado</a:t>
            </a:r>
            <a:r>
              <a:rPr lang="en-US" sz="1600" dirty="0">
                <a:latin typeface="Myriad Pro" panose="020B0503030403020204" pitchFamily="34" charset="0"/>
              </a:rPr>
              <a:t> </a:t>
            </a:r>
            <a:r>
              <a:rPr lang="en-US" sz="1600" dirty="0" err="1">
                <a:latin typeface="Myriad Pro" panose="020B0503030403020204" pitchFamily="34" charset="0"/>
              </a:rPr>
              <a:t>cuando</a:t>
            </a:r>
            <a:r>
              <a:rPr lang="en-US" sz="1600" dirty="0">
                <a:latin typeface="Myriad Pro" panose="020B0503030403020204" pitchFamily="34" charset="0"/>
              </a:rPr>
              <a:t> </a:t>
            </a:r>
            <a:r>
              <a:rPr lang="en-US" sz="1600" dirty="0" err="1">
                <a:latin typeface="Myriad Pro" panose="020B0503030403020204" pitchFamily="34" charset="0"/>
              </a:rPr>
              <a:t>esté</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No </a:t>
            </a:r>
            <a:r>
              <a:rPr lang="en-US" sz="1600" dirty="0" err="1">
                <a:latin typeface="Myriad Pro" panose="020B0503030403020204" pitchFamily="34" charset="0"/>
              </a:rPr>
              <a:t>mueva</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cuando</a:t>
            </a:r>
            <a:r>
              <a:rPr lang="en-US" sz="1600" dirty="0">
                <a:latin typeface="Myriad Pro" panose="020B0503030403020204" pitchFamily="34" charset="0"/>
              </a:rPr>
              <a:t> </a:t>
            </a:r>
            <a:r>
              <a:rPr lang="en-US" sz="1600" dirty="0" err="1">
                <a:latin typeface="Myriad Pro" panose="020B0503030403020204" pitchFamily="34" charset="0"/>
              </a:rPr>
              <a:t>esté</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a:t>
            </a:r>
            <a:r>
              <a:rPr lang="en-US" sz="1600" dirty="0" err="1">
                <a:latin typeface="Myriad Pro" panose="020B0503030403020204" pitchFamily="34" charset="0"/>
              </a:rPr>
              <a:t>ella</a:t>
            </a:r>
            <a:r>
              <a:rPr lang="en-US" sz="1600" dirty="0">
                <a:latin typeface="Myriad Pro" panose="020B0503030403020204" pitchFamily="34" charset="0"/>
              </a:rPr>
              <a:t>. </a:t>
            </a:r>
          </a:p>
          <a:p>
            <a:pPr marL="342900" indent="-342900">
              <a:buFont typeface="Arial" panose="020B0604020202020204" pitchFamily="34" charset="0"/>
              <a:buChar char="•"/>
            </a:pPr>
            <a:endParaRPr lang="en-US" sz="1600" dirty="0">
              <a:latin typeface="Myriad Pro" panose="020B0503030403020204" pitchFamily="34" charset="0"/>
            </a:endParaRPr>
          </a:p>
          <a:p>
            <a:pPr marL="342900" indent="-342900">
              <a:buFont typeface="Arial" panose="020B0604020202020204" pitchFamily="34" charset="0"/>
              <a:buChar char="•"/>
            </a:pPr>
            <a:r>
              <a:rPr lang="en-US" sz="1600" dirty="0">
                <a:latin typeface="Myriad Pro" panose="020B0503030403020204" pitchFamily="34" charset="0"/>
              </a:rPr>
              <a:t>No </a:t>
            </a:r>
            <a:r>
              <a:rPr lang="en-US" sz="1600" dirty="0" err="1">
                <a:latin typeface="Myriad Pro" panose="020B0503030403020204" pitchFamily="34" charset="0"/>
              </a:rPr>
              <a:t>empuje</a:t>
            </a:r>
            <a:r>
              <a:rPr lang="en-US" sz="1600" dirty="0">
                <a:latin typeface="Myriad Pro" panose="020B0503030403020204" pitchFamily="34" charset="0"/>
              </a:rPr>
              <a:t> </a:t>
            </a:r>
            <a:r>
              <a:rPr lang="en-US" sz="1600" dirty="0" err="1">
                <a:latin typeface="Myriad Pro" panose="020B0503030403020204" pitchFamily="34" charset="0"/>
              </a:rPr>
              <a:t>objetos</a:t>
            </a:r>
            <a:r>
              <a:rPr lang="en-US" sz="1600" dirty="0">
                <a:latin typeface="Myriad Pro" panose="020B0503030403020204" pitchFamily="34" charset="0"/>
              </a:rPr>
              <a:t> </a:t>
            </a:r>
            <a:r>
              <a:rPr lang="en-US" sz="1600" dirty="0" err="1">
                <a:latin typeface="Myriad Pro" panose="020B0503030403020204" pitchFamily="34" charset="0"/>
              </a:rPr>
              <a:t>ni</a:t>
            </a:r>
            <a:r>
              <a:rPr lang="en-US" sz="1600" dirty="0">
                <a:latin typeface="Myriad Pro" panose="020B0503030403020204" pitchFamily="34" charset="0"/>
              </a:rPr>
              <a:t> tire de </a:t>
            </a:r>
            <a:r>
              <a:rPr lang="en-US" sz="1600" dirty="0" err="1">
                <a:latin typeface="Myriad Pro" panose="020B0503030403020204" pitchFamily="34" charset="0"/>
              </a:rPr>
              <a:t>ellos</a:t>
            </a:r>
            <a:r>
              <a:rPr lang="en-US" sz="1600" dirty="0">
                <a:latin typeface="Myriad Pro" panose="020B0503030403020204" pitchFamily="34" charset="0"/>
              </a:rPr>
              <a:t> </a:t>
            </a:r>
            <a:r>
              <a:rPr lang="en-US" sz="1600" dirty="0" err="1">
                <a:latin typeface="Myriad Pro" panose="020B0503030403020204" pitchFamily="34" charset="0"/>
              </a:rPr>
              <a:t>cuando</a:t>
            </a:r>
            <a:r>
              <a:rPr lang="en-US" sz="1600" dirty="0">
                <a:latin typeface="Myriad Pro" panose="020B0503030403020204" pitchFamily="34" charset="0"/>
              </a:rPr>
              <a:t> </a:t>
            </a:r>
            <a:r>
              <a:rPr lang="en-US" sz="1600" dirty="0" err="1">
                <a:latin typeface="Myriad Pro" panose="020B0503030403020204" pitchFamily="34" charset="0"/>
              </a:rPr>
              <a:t>esté</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la </a:t>
            </a:r>
            <a:r>
              <a:rPr lang="en-US" sz="1600" dirty="0" err="1">
                <a:latin typeface="Myriad Pro" panose="020B0503030403020204" pitchFamily="34" charset="0"/>
              </a:rPr>
              <a:t>escalera</a:t>
            </a:r>
            <a:r>
              <a:rPr lang="en-US" sz="1600" dirty="0">
                <a:latin typeface="Myriad Pro" panose="020B0503030403020204" pitchFamily="34" charset="0"/>
              </a:rPr>
              <a:t>.</a:t>
            </a:r>
            <a:endParaRPr lang="en-US" sz="1600" i="1" dirty="0">
              <a:latin typeface="Myriad Pro" panose="020B0503030403020204" pitchFamily="34" charset="0"/>
            </a:endParaRPr>
          </a:p>
        </p:txBody>
      </p:sp>
      <p:sp>
        <p:nvSpPr>
          <p:cNvPr id="13" name="TextBox 12"/>
          <p:cNvSpPr txBox="1"/>
          <p:nvPr/>
        </p:nvSpPr>
        <p:spPr>
          <a:xfrm>
            <a:off x="202630" y="6124565"/>
            <a:ext cx="7480432"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9483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FD42CA78-8521-5C7F-447D-BD7FE0A9B933}"/>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con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apoyo</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propio</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6" y="1014959"/>
            <a:ext cx="6148207" cy="3139321"/>
          </a:xfrm>
          <a:prstGeom prst="rect">
            <a:avLst/>
          </a:prstGeom>
          <a:noFill/>
        </p:spPr>
        <p:txBody>
          <a:bodyPr wrap="square" rtlCol="0">
            <a:spAutoFit/>
          </a:bodyPr>
          <a:lstStyle/>
          <a:p>
            <a:r>
              <a:rPr lang="en-US" dirty="0">
                <a:latin typeface="Myriad Pro" panose="020B0503030403020204" pitchFamily="34" charset="0"/>
              </a:rPr>
              <a:t>Las </a:t>
            </a:r>
            <a:r>
              <a:rPr lang="en-US" dirty="0" err="1">
                <a:latin typeface="Myriad Pro" panose="020B0503030403020204" pitchFamily="34" charset="0"/>
              </a:rPr>
              <a:t>escaleras</a:t>
            </a:r>
            <a:r>
              <a:rPr lang="en-US" dirty="0">
                <a:latin typeface="Myriad Pro" panose="020B0503030403020204" pitchFamily="34" charset="0"/>
              </a:rPr>
              <a:t> con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son </a:t>
            </a:r>
            <a:r>
              <a:rPr lang="en-US" dirty="0" err="1">
                <a:latin typeface="Myriad Pro" panose="020B0503030403020204" pitchFamily="34" charset="0"/>
              </a:rPr>
              <a:t>aquellas</a:t>
            </a:r>
            <a:r>
              <a:rPr lang="en-US" dirty="0">
                <a:latin typeface="Myriad Pro" panose="020B0503030403020204" pitchFamily="34" charset="0"/>
              </a:rPr>
              <a:t> que </a:t>
            </a:r>
            <a:r>
              <a:rPr lang="en-US" dirty="0" err="1">
                <a:latin typeface="Myriad Pro" panose="020B0503030403020204" pitchFamily="34" charset="0"/>
              </a:rPr>
              <a:t>tienen</a:t>
            </a:r>
            <a:r>
              <a:rPr lang="en-US" dirty="0">
                <a:latin typeface="Myriad Pro" panose="020B0503030403020204" pitchFamily="34" charset="0"/>
              </a:rPr>
              <a:t> </a:t>
            </a:r>
            <a:r>
              <a:rPr lang="en-US" dirty="0" err="1">
                <a:latin typeface="Myriad Pro" panose="020B0503030403020204" pitchFamily="34" charset="0"/>
              </a:rPr>
              <a:t>tres</a:t>
            </a:r>
            <a:r>
              <a:rPr lang="en-US" dirty="0">
                <a:latin typeface="Myriad Pro" panose="020B0503030403020204" pitchFamily="34" charset="0"/>
              </a:rPr>
              <a:t> o cuatro </a:t>
            </a:r>
            <a:r>
              <a:rPr lang="en-US" dirty="0" err="1">
                <a:latin typeface="Myriad Pro" panose="020B0503030403020204" pitchFamily="34" charset="0"/>
              </a:rPr>
              <a:t>largueros</a:t>
            </a:r>
            <a:r>
              <a:rPr lang="en-US" dirty="0">
                <a:latin typeface="Myriad Pro" panose="020B0503030403020204" pitchFamily="34" charset="0"/>
              </a:rPr>
              <a:t> </a:t>
            </a:r>
            <a:r>
              <a:rPr lang="en-US" dirty="0" err="1">
                <a:latin typeface="Myriad Pro" panose="020B0503030403020204" pitchFamily="34" charset="0"/>
              </a:rPr>
              <a:t>laterales</a:t>
            </a:r>
            <a:r>
              <a:rPr lang="en-US" dirty="0">
                <a:latin typeface="Myriad Pro" panose="020B0503030403020204" pitchFamily="34" charset="0"/>
              </a:rPr>
              <a:t>. </a:t>
            </a:r>
            <a:r>
              <a:rPr lang="en-US" dirty="0" err="1">
                <a:latin typeface="Myriad Pro" panose="020B0503030403020204" pitchFamily="34" charset="0"/>
              </a:rPr>
              <a:t>Cuando</a:t>
            </a:r>
            <a:r>
              <a:rPr lang="en-US" dirty="0">
                <a:latin typeface="Myriad Pro" panose="020B0503030403020204" pitchFamily="34" charset="0"/>
              </a:rPr>
              <a:t> </a:t>
            </a:r>
            <a:r>
              <a:rPr lang="en-US" dirty="0" err="1">
                <a:latin typeface="Myriad Pro" panose="020B0503030403020204" pitchFamily="34" charset="0"/>
              </a:rPr>
              <a:t>estas</a:t>
            </a:r>
            <a:r>
              <a:rPr lang="en-US" dirty="0">
                <a:latin typeface="Myriad Pro" panose="020B0503030403020204" pitchFamily="34" charset="0"/>
              </a:rPr>
              <a:t> </a:t>
            </a:r>
            <a:r>
              <a:rPr lang="en-US" dirty="0" err="1">
                <a:latin typeface="Myriad Pro" panose="020B0503030403020204" pitchFamily="34" charset="0"/>
              </a:rPr>
              <a:t>escaleras</a:t>
            </a:r>
            <a:r>
              <a:rPr lang="en-US" dirty="0">
                <a:latin typeface="Myriad Pro" panose="020B0503030403020204" pitchFamily="34" charset="0"/>
              </a:rPr>
              <a:t>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instaladas</a:t>
            </a:r>
            <a:r>
              <a:rPr lang="en-US" dirty="0">
                <a:latin typeface="Myriad Pro" panose="020B0503030403020204" pitchFamily="34" charset="0"/>
              </a:rPr>
              <a:t>, </a:t>
            </a:r>
            <a:r>
              <a:rPr lang="en-US" dirty="0" err="1">
                <a:latin typeface="Myriad Pro" panose="020B0503030403020204" pitchFamily="34" charset="0"/>
              </a:rPr>
              <a:t>tienen</a:t>
            </a:r>
            <a:r>
              <a:rPr lang="en-US" dirty="0">
                <a:latin typeface="Myriad Pro" panose="020B0503030403020204" pitchFamily="34" charset="0"/>
              </a:rPr>
              <a:t> la </a:t>
            </a:r>
            <a:r>
              <a:rPr lang="en-US" dirty="0" err="1">
                <a:latin typeface="Myriad Pro" panose="020B0503030403020204" pitchFamily="34" charset="0"/>
              </a:rPr>
              <a:t>capacidad</a:t>
            </a:r>
            <a:r>
              <a:rPr lang="en-US" dirty="0">
                <a:latin typeface="Myriad Pro" panose="020B0503030403020204" pitchFamily="34" charset="0"/>
              </a:rPr>
              <a:t> de </a:t>
            </a:r>
            <a:r>
              <a:rPr lang="en-US" dirty="0" err="1">
                <a:latin typeface="Myriad Pro" panose="020B0503030403020204" pitchFamily="34" charset="0"/>
              </a:rPr>
              <a:t>mantenerse</a:t>
            </a:r>
            <a:r>
              <a:rPr lang="en-US" dirty="0">
                <a:latin typeface="Myriad Pro" panose="020B0503030403020204" pitchFamily="34" charset="0"/>
              </a:rPr>
              <a:t> </a:t>
            </a:r>
            <a:r>
              <a:rPr lang="en-US" dirty="0" err="1">
                <a:latin typeface="Myriad Pro" panose="020B0503030403020204" pitchFamily="34" charset="0"/>
              </a:rPr>
              <a:t>paradas</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a:t>
            </a:r>
            <a:r>
              <a:rPr lang="en-US" dirty="0" err="1">
                <a:latin typeface="Myriad Pro" panose="020B0503030403020204" pitchFamily="34" charset="0"/>
              </a:rPr>
              <a:t>sí</a:t>
            </a:r>
            <a:r>
              <a:rPr lang="en-US" dirty="0">
                <a:latin typeface="Myriad Pro" panose="020B0503030403020204" pitchFamily="34" charset="0"/>
              </a:rPr>
              <a:t> </a:t>
            </a:r>
            <a:r>
              <a:rPr lang="en-US" dirty="0" err="1">
                <a:latin typeface="Myriad Pro" panose="020B0503030403020204" pitchFamily="34" charset="0"/>
              </a:rPr>
              <a:t>solas</a:t>
            </a:r>
            <a:r>
              <a:rPr lang="en-US" dirty="0">
                <a:latin typeface="Myriad Pro" panose="020B0503030403020204" pitchFamily="34" charset="0"/>
              </a:rPr>
              <a:t> sin </a:t>
            </a:r>
            <a:r>
              <a:rPr lang="en-US" dirty="0" err="1">
                <a:latin typeface="Myriad Pro" panose="020B0503030403020204" pitchFamily="34" charset="0"/>
              </a:rPr>
              <a:t>ninguna</a:t>
            </a:r>
            <a:r>
              <a:rPr lang="en-US" dirty="0">
                <a:latin typeface="Myriad Pro" panose="020B0503030403020204" pitchFamily="34" charset="0"/>
              </a:rPr>
              <a:t> </a:t>
            </a:r>
            <a:r>
              <a:rPr lang="en-US" dirty="0" err="1">
                <a:latin typeface="Myriad Pro" panose="020B0503030403020204" pitchFamily="34" charset="0"/>
              </a:rPr>
              <a:t>asistencia</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pared.</a:t>
            </a:r>
          </a:p>
          <a:p>
            <a:endParaRPr lang="en-US" dirty="0">
              <a:latin typeface="Myriad Pro" panose="020B0503030403020204" pitchFamily="34" charset="0"/>
            </a:endParaRPr>
          </a:p>
          <a:p>
            <a:r>
              <a:rPr lang="en-US" dirty="0">
                <a:latin typeface="Myriad Pro" panose="020B0503030403020204" pitchFamily="34" charset="0"/>
              </a:rPr>
              <a:t>*De </a:t>
            </a:r>
            <a:r>
              <a:rPr lang="en-US" dirty="0" err="1">
                <a:latin typeface="Myriad Pro" panose="020B0503030403020204" pitchFamily="34" charset="0"/>
              </a:rPr>
              <a:t>acuerdo</a:t>
            </a:r>
            <a:r>
              <a:rPr lang="en-US" dirty="0">
                <a:latin typeface="Myriad Pro" panose="020B0503030403020204" pitchFamily="34" charset="0"/>
              </a:rPr>
              <a:t> con la </a:t>
            </a:r>
            <a:r>
              <a:rPr lang="en-US" dirty="0" err="1">
                <a:latin typeface="Myriad Pro" panose="020B0503030403020204" pitchFamily="34" charset="0"/>
              </a:rPr>
              <a:t>configuración</a:t>
            </a:r>
            <a:r>
              <a:rPr lang="en-US" dirty="0">
                <a:latin typeface="Myriad Pro" panose="020B0503030403020204" pitchFamily="34" charset="0"/>
              </a:rPr>
              <a:t> </a:t>
            </a:r>
            <a:r>
              <a:rPr lang="en-US" dirty="0" err="1">
                <a:latin typeface="Myriad Pro" panose="020B0503030403020204" pitchFamily="34" charset="0"/>
              </a:rPr>
              <a:t>aprobada</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el </a:t>
            </a:r>
            <a:r>
              <a:rPr lang="en-US" dirty="0" err="1">
                <a:latin typeface="Myriad Pro" panose="020B0503030403020204" pitchFamily="34" charset="0"/>
              </a:rPr>
              <a:t>fabricante</a:t>
            </a:r>
            <a:r>
              <a:rPr lang="en-US" dirty="0">
                <a:latin typeface="Myriad Pro" panose="020B0503030403020204" pitchFamily="34" charset="0"/>
              </a:rPr>
              <a:t> que el </a:t>
            </a:r>
            <a:r>
              <a:rPr lang="en-US" dirty="0" err="1">
                <a:latin typeface="Myriad Pro" panose="020B0503030403020204" pitchFamily="34" charset="0"/>
              </a:rPr>
              <a:t>usuario</a:t>
            </a:r>
            <a:r>
              <a:rPr lang="en-US" dirty="0">
                <a:latin typeface="Myriad Pro" panose="020B0503030403020204" pitchFamily="34" charset="0"/>
              </a:rPr>
              <a:t> </a:t>
            </a:r>
            <a:r>
              <a:rPr lang="en-US" dirty="0" err="1">
                <a:latin typeface="Myriad Pro" panose="020B0503030403020204" pitchFamily="34" charset="0"/>
              </a:rPr>
              <a:t>seleccione</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configuración</a:t>
            </a:r>
            <a:r>
              <a:rPr lang="en-US" dirty="0">
                <a:latin typeface="Myriad Pro" panose="020B0503030403020204" pitchFamily="34" charset="0"/>
              </a:rPr>
              <a:t> </a:t>
            </a:r>
            <a:r>
              <a:rPr lang="en-US" dirty="0" err="1">
                <a:latin typeface="Myriad Pro" panose="020B0503030403020204" pitchFamily="34" charset="0"/>
              </a:rPr>
              <a:t>múltiple</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a:t>
            </a:r>
            <a:r>
              <a:rPr lang="en-US" dirty="0" err="1">
                <a:latin typeface="Myriad Pro" panose="020B0503030403020204" pitchFamily="34" charset="0"/>
              </a:rPr>
              <a:t>articuladas</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o no. Una </a:t>
            </a:r>
            <a:r>
              <a:rPr lang="en-US" dirty="0" err="1">
                <a:latin typeface="Myriad Pro" panose="020B0503030403020204" pitchFamily="34" charset="0"/>
              </a:rPr>
              <a:t>escalera</a:t>
            </a:r>
            <a:r>
              <a:rPr lang="en-US" dirty="0">
                <a:latin typeface="Myriad Pro" panose="020B0503030403020204" pitchFamily="34" charset="0"/>
              </a:rPr>
              <a:t> no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ambas</a:t>
            </a:r>
            <a:r>
              <a:rPr lang="en-US" dirty="0">
                <a:latin typeface="Myriad Pro" panose="020B0503030403020204" pitchFamily="34" charset="0"/>
              </a:rPr>
              <a:t> </a:t>
            </a:r>
            <a:r>
              <a:rPr lang="en-US" dirty="0" err="1">
                <a:latin typeface="Myriad Pro" panose="020B0503030403020204" pitchFamily="34" charset="0"/>
              </a:rPr>
              <a:t>configuraciones</a:t>
            </a:r>
            <a:r>
              <a:rPr lang="en-US" dirty="0">
                <a:latin typeface="Myriad Pro" panose="020B0503030403020204" pitchFamily="34" charset="0"/>
              </a:rPr>
              <a:t> al </a:t>
            </a:r>
            <a:r>
              <a:rPr lang="en-US" dirty="0" err="1">
                <a:latin typeface="Myriad Pro" panose="020B0503030403020204" pitchFamily="34" charset="0"/>
              </a:rPr>
              <a:t>mismo</a:t>
            </a:r>
            <a:r>
              <a:rPr lang="en-US" dirty="0">
                <a:latin typeface="Myriad Pro" panose="020B0503030403020204" pitchFamily="34" charset="0"/>
              </a:rPr>
              <a:t> </a:t>
            </a:r>
            <a:r>
              <a:rPr lang="en-US" dirty="0" err="1">
                <a:latin typeface="Myriad Pro" panose="020B0503030403020204" pitchFamily="34" charset="0"/>
              </a:rPr>
              <a:t>tiempo</a:t>
            </a:r>
            <a:r>
              <a:rPr lang="en-US" dirty="0">
                <a:latin typeface="Myriad Pro" panose="020B0503030403020204" pitchFamily="34" charset="0"/>
              </a:rPr>
              <a:t>.</a:t>
            </a:r>
            <a:endParaRPr lang="en-US" i="1" dirty="0">
              <a:latin typeface="Myriad Pro" panose="020B0503030403020204" pitchFamily="34" charset="0"/>
            </a:endParaRPr>
          </a:p>
        </p:txBody>
      </p:sp>
      <p:sp>
        <p:nvSpPr>
          <p:cNvPr id="8" name="TextBox 7"/>
          <p:cNvSpPr txBox="1"/>
          <p:nvPr/>
        </p:nvSpPr>
        <p:spPr>
          <a:xfrm>
            <a:off x="202630" y="6124565"/>
            <a:ext cx="743839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681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ECA2F9B-ADDB-836B-D99A-C91227FC0C1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Escaleras</a:t>
            </a:r>
            <a:r>
              <a:rPr lang="en-US" dirty="0"/>
              <a:t> de </a:t>
            </a:r>
            <a:r>
              <a:rPr lang="en-US" dirty="0" err="1"/>
              <a:t>nueva</a:t>
            </a:r>
            <a:r>
              <a:rPr lang="en-US" dirty="0"/>
              <a:t> </a:t>
            </a:r>
            <a:r>
              <a:rPr lang="en-US" dirty="0" err="1"/>
              <a:t>generacion</a:t>
            </a:r>
            <a:endParaRPr lang="en-US" dirty="0"/>
          </a:p>
        </p:txBody>
      </p:sp>
      <p:pic>
        <p:nvPicPr>
          <p:cNvPr id="3" name="Online Media 2" descr="LSM3V2 - New Generation Ladders_spa">
            <a:hlinkClick r:id="" action="ppaction://media"/>
            <a:extLst>
              <a:ext uri="{FF2B5EF4-FFF2-40B4-BE49-F238E27FC236}">
                <a16:creationId xmlns:a16="http://schemas.microsoft.com/office/drawing/2014/main" id="{5235B544-C9F5-BA92-E20C-23AF254374F2}"/>
              </a:ext>
            </a:extLst>
          </p:cNvPr>
          <p:cNvPicPr>
            <a:picLocks noRot="1" noChangeAspect="1"/>
          </p:cNvPicPr>
          <p:nvPr>
            <a:videoFile r:link="rId1"/>
          </p:nvPr>
        </p:nvPicPr>
        <p:blipFill>
          <a:blip r:embed="rId4"/>
          <a:stretch>
            <a:fillRect/>
          </a:stretch>
        </p:blipFill>
        <p:spPr>
          <a:xfrm>
            <a:off x="893517" y="0"/>
            <a:ext cx="10404965" cy="5852793"/>
          </a:xfrm>
          <a:prstGeom prst="rect">
            <a:avLst/>
          </a:prstGeom>
        </p:spPr>
      </p:pic>
      <p:sp>
        <p:nvSpPr>
          <p:cNvPr id="13" name="TextBox 12"/>
          <p:cNvSpPr txBox="1"/>
          <p:nvPr/>
        </p:nvSpPr>
        <p:spPr>
          <a:xfrm>
            <a:off x="202630" y="6124565"/>
            <a:ext cx="744890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96785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66CCA-FB5D-59E2-487A-C78F745D5F6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08644CB-DBC2-23E7-AFD3-F094076E02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FF2B5EF4-FFF2-40B4-BE49-F238E27FC236}">
                <a16:creationId xmlns:a16="http://schemas.microsoft.com/office/drawing/2014/main" id="{6564010F-A75F-8367-EECC-2FCF4B8C9C2C}"/>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A862309-AF30-B29A-45F1-D1117DB0C572}"/>
              </a:ext>
            </a:extLst>
          </p:cNvPr>
          <p:cNvSpPr>
            <a:spLocks noGrp="1"/>
          </p:cNvSpPr>
          <p:nvPr>
            <p:ph type="title" idx="4294967295"/>
          </p:nvPr>
        </p:nvSpPr>
        <p:spPr>
          <a:xfrm>
            <a:off x="5772727" y="365125"/>
            <a:ext cx="5994399" cy="854075"/>
          </a:xfrm>
        </p:spPr>
        <p:txBody>
          <a:bodyPr anchor="t">
            <a:normAutofit/>
          </a:bodyPr>
          <a:lstStyle/>
          <a:p>
            <a:r>
              <a:rPr lang="en-US" sz="2800" dirty="0" err="1">
                <a:latin typeface="Myriad Pro" panose="020B0503030403020204" pitchFamily="34" charset="0"/>
              </a:rPr>
              <a:t>Descargo</a:t>
            </a:r>
            <a:r>
              <a:rPr lang="en-US" sz="2800" dirty="0">
                <a:latin typeface="Myriad Pro" panose="020B0503030403020204" pitchFamily="34" charset="0"/>
              </a:rPr>
              <a:t> de </a:t>
            </a:r>
            <a:r>
              <a:rPr lang="en-US" sz="2800" dirty="0" err="1">
                <a:latin typeface="Myriad Pro" panose="020B0503030403020204" pitchFamily="34" charset="0"/>
              </a:rPr>
              <a:t>responsabilidad</a:t>
            </a:r>
            <a:endParaRPr lang="en-US" sz="2800" dirty="0"/>
          </a:p>
        </p:txBody>
      </p:sp>
      <p:sp>
        <p:nvSpPr>
          <p:cNvPr id="3" name="TextBox 2">
            <a:extLst>
              <a:ext uri="{FF2B5EF4-FFF2-40B4-BE49-F238E27FC236}">
                <a16:creationId xmlns:a16="http://schemas.microsoft.com/office/drawing/2014/main" id="{A05267F0-7E5F-79AC-A417-CDDBE2605542}"/>
              </a:ext>
            </a:extLst>
          </p:cNvPr>
          <p:cNvSpPr txBox="1"/>
          <p:nvPr/>
        </p:nvSpPr>
        <p:spPr>
          <a:xfrm>
            <a:off x="5772726" y="1094242"/>
            <a:ext cx="6148209" cy="2554545"/>
          </a:xfrm>
          <a:prstGeom prst="rect">
            <a:avLst/>
          </a:prstGeom>
          <a:noFill/>
        </p:spPr>
        <p:txBody>
          <a:bodyPr wrap="square" rtlCol="0">
            <a:spAutoFit/>
          </a:bodyPr>
          <a:lstStyle/>
          <a:p>
            <a:r>
              <a:rPr lang="es-ES" sz="1600" dirty="0">
                <a:latin typeface="Myriad Pro" panose="020B0503030403020204" pitchFamily="34" charset="0"/>
              </a:rPr>
              <a:t>Completar este curso le ayudará a comprender las normas y algunos de los peligros relacionados con la seguridad en las escaleras. Sin embargo, es responsabilidad de sus empleadores ampliar su capacitación en lo que sea específico para su organización, como permisos, políticas y prácticas. Este material no debe considerarse un sustituto de ninguna disposición de la Ley de Empleo Seguro de </a:t>
            </a:r>
            <a:r>
              <a:rPr lang="es-ES" sz="1600" dirty="0" err="1">
                <a:latin typeface="Myriad Pro" panose="020B0503030403020204" pitchFamily="34" charset="0"/>
              </a:rPr>
              <a:t>Oregon</a:t>
            </a:r>
            <a:r>
              <a:rPr lang="es-ES" sz="1600" dirty="0">
                <a:latin typeface="Myriad Pro" panose="020B0503030403020204" pitchFamily="34" charset="0"/>
              </a:rPr>
              <a:t>, ni de ninguna norma emitida por </a:t>
            </a:r>
            <a:r>
              <a:rPr lang="es-ES" sz="1600" dirty="0" err="1">
                <a:latin typeface="Myriad Pro" panose="020B0503030403020204" pitchFamily="34" charset="0"/>
              </a:rPr>
              <a:t>Oregon</a:t>
            </a:r>
            <a:r>
              <a:rPr lang="es-ES" sz="1600" dirty="0">
                <a:latin typeface="Myriad Pro" panose="020B0503030403020204" pitchFamily="34" charset="0"/>
              </a:rPr>
              <a:t> OSHA. Los fabricantes, productos o servicios mostrados en este material son sólo para fines informativos y no constituyen un respaldo por parte de </a:t>
            </a:r>
            <a:r>
              <a:rPr lang="es-ES" sz="1600" dirty="0" err="1">
                <a:latin typeface="Myriad Pro" panose="020B0503030403020204" pitchFamily="34" charset="0"/>
              </a:rPr>
              <a:t>Oregon</a:t>
            </a:r>
            <a:r>
              <a:rPr lang="es-ES" sz="1600" dirty="0">
                <a:latin typeface="Myriad Pro" panose="020B0503030403020204" pitchFamily="34" charset="0"/>
              </a:rPr>
              <a:t> OSHA.</a:t>
            </a:r>
            <a:endParaRPr lang="en-US" sz="1600" dirty="0">
              <a:latin typeface="Myriad Pro" panose="020B0503030403020204" pitchFamily="34" charset="0"/>
            </a:endParaRPr>
          </a:p>
        </p:txBody>
      </p:sp>
      <p:sp>
        <p:nvSpPr>
          <p:cNvPr id="4" name="TextBox 3">
            <a:extLst>
              <a:ext uri="{FF2B5EF4-FFF2-40B4-BE49-F238E27FC236}">
                <a16:creationId xmlns:a16="http://schemas.microsoft.com/office/drawing/2014/main" id="{1C510D7B-E3BC-E5B7-F7E2-3C96FD20AF7C}"/>
              </a:ext>
            </a:extLst>
          </p:cNvPr>
          <p:cNvSpPr txBox="1"/>
          <p:nvPr/>
        </p:nvSpPr>
        <p:spPr>
          <a:xfrm>
            <a:off x="202630" y="6124565"/>
            <a:ext cx="7438391"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Módulo 1">
            <a:extLst>
              <a:ext uri="{FF2B5EF4-FFF2-40B4-BE49-F238E27FC236}">
                <a16:creationId xmlns:a16="http://schemas.microsoft.com/office/drawing/2014/main" id="{CB3C9B96-F4C0-8F01-F59F-95BBE1158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412139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7"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D92E9F11-17B8-8F85-E613-DA7BF46ED2AD}"/>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inclinación</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segura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6" y="978015"/>
            <a:ext cx="6148207" cy="2862322"/>
          </a:xfrm>
          <a:prstGeom prst="rect">
            <a:avLst/>
          </a:prstGeom>
          <a:noFill/>
        </p:spPr>
        <p:txBody>
          <a:bodyPr wrap="square" rtlCol="0">
            <a:spAutoFit/>
          </a:bodyPr>
          <a:lstStyle/>
          <a:p>
            <a:r>
              <a:rPr lang="en-US" dirty="0">
                <a:latin typeface="Myriad Pro" panose="020B0503030403020204" pitchFamily="34" charset="0"/>
              </a:rPr>
              <a:t>Las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inclinación</a:t>
            </a:r>
            <a:r>
              <a:rPr lang="en-US" dirty="0">
                <a:latin typeface="Myriad Pro" panose="020B0503030403020204" pitchFamily="34" charset="0"/>
              </a:rPr>
              <a:t> </a:t>
            </a:r>
            <a:r>
              <a:rPr lang="en-US" dirty="0" err="1">
                <a:latin typeface="Myriad Pro" panose="020B0503030403020204" pitchFamily="34" charset="0"/>
              </a:rPr>
              <a:t>segura</a:t>
            </a:r>
            <a:r>
              <a:rPr lang="en-US" dirty="0">
                <a:latin typeface="Myriad Pro" panose="020B0503030403020204" pitchFamily="34" charset="0"/>
              </a:rPr>
              <a:t>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exclusivamente</a:t>
            </a:r>
            <a:r>
              <a:rPr lang="en-US" dirty="0">
                <a:latin typeface="Myriad Pro" panose="020B0503030403020204" pitchFamily="34" charset="0"/>
              </a:rPr>
              <a:t> </a:t>
            </a:r>
            <a:r>
              <a:rPr lang="en-US" dirty="0" err="1">
                <a:latin typeface="Myriad Pro" panose="020B0503030403020204" pitchFamily="34" charset="0"/>
              </a:rPr>
              <a:t>diseñadas</a:t>
            </a:r>
            <a:r>
              <a:rPr lang="en-US" dirty="0">
                <a:latin typeface="Myriad Pro" panose="020B0503030403020204" pitchFamily="34" charset="0"/>
              </a:rPr>
              <a:t> para </a:t>
            </a:r>
            <a:r>
              <a:rPr lang="en-US" dirty="0" err="1">
                <a:latin typeface="Myriad Pro" panose="020B0503030403020204" pitchFamily="34" charset="0"/>
              </a:rPr>
              <a:t>inclinarse</a:t>
            </a:r>
            <a:r>
              <a:rPr lang="en-US" dirty="0">
                <a:latin typeface="Myriad Pro" panose="020B0503030403020204" pitchFamily="34" charset="0"/>
              </a:rPr>
              <a:t> de </a:t>
            </a:r>
            <a:r>
              <a:rPr lang="en-US" dirty="0" err="1">
                <a:latin typeface="Myriad Pro" panose="020B0503030403020204" pitchFamily="34" charset="0"/>
              </a:rPr>
              <a:t>manera</a:t>
            </a:r>
            <a:r>
              <a:rPr lang="en-US" dirty="0">
                <a:latin typeface="Myriad Pro" panose="020B0503030403020204" pitchFamily="34" charset="0"/>
              </a:rPr>
              <a:t> </a:t>
            </a:r>
            <a:r>
              <a:rPr lang="en-US" dirty="0" err="1">
                <a:latin typeface="Myriad Pro" panose="020B0503030403020204" pitchFamily="34" charset="0"/>
              </a:rPr>
              <a:t>segura</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superficies de </a:t>
            </a:r>
            <a:r>
              <a:rPr lang="en-US" dirty="0" err="1">
                <a:latin typeface="Myriad Pro" panose="020B0503030403020204" pitchFamily="34" charset="0"/>
              </a:rPr>
              <a:t>paredes</a:t>
            </a:r>
            <a:r>
              <a:rPr lang="en-US" dirty="0">
                <a:latin typeface="Myriad Pro" panose="020B0503030403020204" pitchFamily="34" charset="0"/>
              </a:rPr>
              <a:t> </a:t>
            </a:r>
            <a:r>
              <a:rPr lang="en-US" dirty="0" err="1">
                <a:latin typeface="Myriad Pro" panose="020B0503030403020204" pitchFamily="34" charset="0"/>
              </a:rPr>
              <a:t>planas</a:t>
            </a:r>
            <a:r>
              <a:rPr lang="en-US" dirty="0">
                <a:latin typeface="Myriad Pro" panose="020B0503030403020204" pitchFamily="34" charset="0"/>
              </a:rPr>
              <a:t>, </a:t>
            </a:r>
            <a:r>
              <a:rPr lang="en-US" dirty="0" err="1">
                <a:latin typeface="Myriad Pro" panose="020B0503030403020204" pitchFamily="34" charset="0"/>
              </a:rPr>
              <a:t>esquinas</a:t>
            </a:r>
            <a:r>
              <a:rPr lang="en-US" dirty="0">
                <a:latin typeface="Myriad Pro" panose="020B0503030403020204" pitchFamily="34" charset="0"/>
              </a:rPr>
              <a:t> de </a:t>
            </a:r>
            <a:r>
              <a:rPr lang="en-US" dirty="0" err="1">
                <a:latin typeface="Myriad Pro" panose="020B0503030403020204" pitchFamily="34" charset="0"/>
              </a:rPr>
              <a:t>paredes</a:t>
            </a:r>
            <a:r>
              <a:rPr lang="en-US" dirty="0">
                <a:latin typeface="Myriad Pro" panose="020B0503030403020204" pitchFamily="34" charset="0"/>
              </a:rPr>
              <a:t>, </a:t>
            </a:r>
            <a:r>
              <a:rPr lang="en-US" dirty="0" err="1">
                <a:latin typeface="Myriad Pro" panose="020B0503030403020204" pitchFamily="34" charset="0"/>
              </a:rPr>
              <a:t>postes</a:t>
            </a:r>
            <a:r>
              <a:rPr lang="en-US" dirty="0">
                <a:latin typeface="Myriad Pro" panose="020B0503030403020204" pitchFamily="34" charset="0"/>
              </a:rPr>
              <a:t> y </a:t>
            </a:r>
            <a:r>
              <a:rPr lang="en-US" dirty="0" err="1">
                <a:latin typeface="Myriad Pro" panose="020B0503030403020204" pitchFamily="34" charset="0"/>
              </a:rPr>
              <a:t>entramados</a:t>
            </a:r>
            <a:r>
              <a:rPr lang="en-US" dirty="0">
                <a:latin typeface="Myriad Pro" panose="020B0503030403020204" pitchFamily="34" charset="0"/>
              </a:rPr>
              <a:t>. </a:t>
            </a:r>
            <a:r>
              <a:rPr lang="en-US" dirty="0" err="1">
                <a:latin typeface="Myriad Pro" panose="020B0503030403020204" pitchFamily="34" charset="0"/>
              </a:rPr>
              <a:t>También</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utilizarse</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tijera</a:t>
            </a:r>
            <a:r>
              <a:rPr lang="en-US" dirty="0">
                <a:latin typeface="Myriad Pro" panose="020B0503030403020204" pitchFamily="34" charset="0"/>
              </a:rPr>
              <a:t> </a:t>
            </a:r>
            <a:r>
              <a:rPr lang="en-US" dirty="0" err="1">
                <a:latin typeface="Myriad Pro" panose="020B0503030403020204" pitchFamily="34" charset="0"/>
              </a:rPr>
              <a:t>comunes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El </a:t>
            </a:r>
            <a:r>
              <a:rPr lang="en-US" dirty="0" err="1">
                <a:latin typeface="Myriad Pro" panose="020B0503030403020204" pitchFamily="34" charset="0"/>
              </a:rPr>
              <a:t>inclinar</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tijera</a:t>
            </a:r>
            <a:r>
              <a:rPr lang="en-US" dirty="0">
                <a:latin typeface="Myriad Pro" panose="020B0503030403020204" pitchFamily="34" charset="0"/>
              </a:rPr>
              <a:t> </a:t>
            </a:r>
            <a:r>
              <a:rPr lang="en-US" dirty="0" err="1">
                <a:latin typeface="Myriad Pro" panose="020B0503030403020204" pitchFamily="34" charset="0"/>
              </a:rPr>
              <a:t>común</a:t>
            </a:r>
            <a:r>
              <a:rPr lang="en-US" dirty="0">
                <a:latin typeface="Myriad Pro" panose="020B0503030403020204" pitchFamily="34" charset="0"/>
              </a:rPr>
              <a:t> no </a:t>
            </a:r>
            <a:r>
              <a:rPr lang="en-US" dirty="0" err="1">
                <a:latin typeface="Myriad Pro" panose="020B0503030403020204" pitchFamily="34" charset="0"/>
              </a:rPr>
              <a:t>es</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opción</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un sitio de </a:t>
            </a:r>
            <a:r>
              <a:rPr lang="en-US" dirty="0" err="1">
                <a:latin typeface="Myriad Pro" panose="020B0503030403020204" pitchFamily="34" charset="0"/>
              </a:rPr>
              <a:t>trabajo</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lo </a:t>
            </a:r>
            <a:r>
              <a:rPr lang="en-US" dirty="0" err="1">
                <a:latin typeface="Myriad Pro" panose="020B0503030403020204" pitchFamily="34" charset="0"/>
              </a:rPr>
              <a:t>tanto</a:t>
            </a:r>
            <a:r>
              <a:rPr lang="en-US" dirty="0">
                <a:latin typeface="Myriad Pro" panose="020B0503030403020204" pitchFamily="34" charset="0"/>
              </a:rPr>
              <a:t>, </a:t>
            </a:r>
            <a:r>
              <a:rPr lang="en-US" dirty="0" err="1">
                <a:latin typeface="Myriad Pro" panose="020B0503030403020204" pitchFamily="34" charset="0"/>
              </a:rPr>
              <a:t>siempre</a:t>
            </a:r>
            <a:r>
              <a:rPr lang="en-US" dirty="0">
                <a:latin typeface="Myriad Pro" panose="020B0503030403020204" pitchFamily="34" charset="0"/>
              </a:rPr>
              <a:t> </a:t>
            </a:r>
            <a:r>
              <a:rPr lang="en-US" dirty="0" err="1">
                <a:latin typeface="Myriad Pro" panose="020B0503030403020204" pitchFamily="34" charset="0"/>
              </a:rPr>
              <a:t>debe</a:t>
            </a:r>
            <a:r>
              <a:rPr lang="en-US" dirty="0">
                <a:latin typeface="Myriad Pro" panose="020B0503030403020204" pitchFamily="34" charset="0"/>
              </a:rPr>
              <a:t> leer las </a:t>
            </a:r>
            <a:r>
              <a:rPr lang="en-US" dirty="0" err="1">
                <a:latin typeface="Myriad Pro" panose="020B0503030403020204" pitchFamily="34" charset="0"/>
              </a:rPr>
              <a:t>instrucciones</a:t>
            </a:r>
            <a:r>
              <a:rPr lang="en-US" dirty="0">
                <a:latin typeface="Myriad Pro" panose="020B0503030403020204" pitchFamily="34" charset="0"/>
              </a:rPr>
              <a:t> de </a:t>
            </a:r>
            <a:r>
              <a:rPr lang="en-US" dirty="0" err="1">
                <a:latin typeface="Myriad Pro" panose="020B0503030403020204" pitchFamily="34" charset="0"/>
              </a:rPr>
              <a:t>su</a:t>
            </a:r>
            <a:r>
              <a:rPr lang="en-US" dirty="0">
                <a:latin typeface="Myriad Pro" panose="020B0503030403020204" pitchFamily="34" charset="0"/>
              </a:rPr>
              <a:t> </a:t>
            </a:r>
            <a:r>
              <a:rPr lang="en-US" dirty="0" err="1">
                <a:latin typeface="Myriad Pro" panose="020B0503030403020204" pitchFamily="34" charset="0"/>
              </a:rPr>
              <a:t>fabricante</a:t>
            </a:r>
            <a:r>
              <a:rPr lang="en-US" dirty="0">
                <a:latin typeface="Myriad Pro" panose="020B0503030403020204" pitchFamily="34" charset="0"/>
              </a:rPr>
              <a:t> y </a:t>
            </a:r>
            <a:r>
              <a:rPr lang="en-US" dirty="0" err="1">
                <a:latin typeface="Myriad Pro" panose="020B0503030403020204" pitchFamily="34" charset="0"/>
              </a:rPr>
              <a:t>asegurarse</a:t>
            </a:r>
            <a:r>
              <a:rPr lang="en-US" dirty="0">
                <a:latin typeface="Myriad Pro" panose="020B0503030403020204" pitchFamily="34" charset="0"/>
              </a:rPr>
              <a:t> de </a:t>
            </a:r>
            <a:r>
              <a:rPr lang="en-US" dirty="0" err="1">
                <a:latin typeface="Myriad Pro" panose="020B0503030403020204" pitchFamily="34" charset="0"/>
              </a:rPr>
              <a:t>contar</a:t>
            </a:r>
            <a:r>
              <a:rPr lang="en-US" dirty="0">
                <a:latin typeface="Myriad Pro" panose="020B0503030403020204" pitchFamily="34" charset="0"/>
              </a:rPr>
              <a:t> con la </a:t>
            </a:r>
            <a:r>
              <a:rPr lang="en-US" dirty="0" err="1">
                <a:latin typeface="Myriad Pro" panose="020B0503030403020204" pitchFamily="34" charset="0"/>
              </a:rPr>
              <a:t>escalera</a:t>
            </a:r>
            <a:r>
              <a:rPr lang="en-US" dirty="0">
                <a:latin typeface="Myriad Pro" panose="020B0503030403020204" pitchFamily="34" charset="0"/>
              </a:rPr>
              <a:t> </a:t>
            </a:r>
            <a:r>
              <a:rPr lang="en-US" dirty="0" err="1">
                <a:latin typeface="Myriad Pro" panose="020B0503030403020204" pitchFamily="34" charset="0"/>
              </a:rPr>
              <a:t>correcta</a:t>
            </a:r>
            <a:r>
              <a:rPr lang="en-US" dirty="0">
                <a:latin typeface="Myriad Pro" panose="020B0503030403020204" pitchFamily="34" charset="0"/>
              </a:rPr>
              <a:t> para el </a:t>
            </a:r>
            <a:r>
              <a:rPr lang="en-US" dirty="0" err="1">
                <a:latin typeface="Myriad Pro" panose="020B0503030403020204" pitchFamily="34" charset="0"/>
              </a:rPr>
              <a:t>trabajo</a:t>
            </a:r>
            <a:r>
              <a:rPr lang="en-US" dirty="0">
                <a:latin typeface="Myriad Pro" panose="020B0503030403020204" pitchFamily="34" charset="0"/>
              </a:rPr>
              <a:t>.</a:t>
            </a:r>
            <a:endParaRPr lang="en-US" i="1" dirty="0">
              <a:latin typeface="Myriad Pro" panose="020B0503030403020204" pitchFamily="34" charset="0"/>
            </a:endParaRPr>
          </a:p>
        </p:txBody>
      </p:sp>
      <p:sp>
        <p:nvSpPr>
          <p:cNvPr id="8" name="TextBox 7"/>
          <p:cNvSpPr txBox="1"/>
          <p:nvPr/>
        </p:nvSpPr>
        <p:spPr>
          <a:xfrm>
            <a:off x="202630" y="6124565"/>
            <a:ext cx="7469922"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425766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7" cy="589335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97AF8509-96EE-DD3A-2016-D6CF724C4454}"/>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extension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telescópica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6" y="1061138"/>
            <a:ext cx="6148207" cy="230832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yriad Pro" panose="020B0503030403020204" pitchFamily="34" charset="0"/>
              </a:rPr>
              <a:t>Las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extensión</a:t>
            </a:r>
            <a:r>
              <a:rPr lang="en-US" dirty="0">
                <a:latin typeface="Myriad Pro" panose="020B0503030403020204" pitchFamily="34" charset="0"/>
              </a:rPr>
              <a:t> </a:t>
            </a:r>
            <a:r>
              <a:rPr lang="en-US" dirty="0" err="1">
                <a:latin typeface="Myriad Pro" panose="020B0503030403020204" pitchFamily="34" charset="0"/>
              </a:rPr>
              <a:t>telescópica</a:t>
            </a:r>
            <a:r>
              <a:rPr lang="en-US" dirty="0">
                <a:latin typeface="Myriad Pro" panose="020B0503030403020204" pitchFamily="34" charset="0"/>
              </a:rPr>
              <a:t>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exclusivamente</a:t>
            </a:r>
            <a:r>
              <a:rPr lang="en-US" dirty="0">
                <a:latin typeface="Myriad Pro" panose="020B0503030403020204" pitchFamily="34" charset="0"/>
              </a:rPr>
              <a:t> </a:t>
            </a:r>
            <a:r>
              <a:rPr lang="en-US" dirty="0" err="1">
                <a:latin typeface="Myriad Pro" panose="020B0503030403020204" pitchFamily="34" charset="0"/>
              </a:rPr>
              <a:t>diseñadas</a:t>
            </a:r>
            <a:r>
              <a:rPr lang="en-US" dirty="0">
                <a:latin typeface="Myriad Pro" panose="020B0503030403020204" pitchFamily="34" charset="0"/>
              </a:rPr>
              <a:t> para </a:t>
            </a:r>
            <a:r>
              <a:rPr lang="en-US" dirty="0" err="1">
                <a:latin typeface="Myriad Pro" panose="020B0503030403020204" pitchFamily="34" charset="0"/>
              </a:rPr>
              <a:t>plegarse</a:t>
            </a:r>
            <a:r>
              <a:rPr lang="en-US" dirty="0">
                <a:latin typeface="Myriad Pro" panose="020B0503030403020204" pitchFamily="34" charset="0"/>
              </a:rPr>
              <a:t> para </a:t>
            </a:r>
            <a:r>
              <a:rPr lang="en-US" dirty="0" err="1">
                <a:latin typeface="Myriad Pro" panose="020B0503030403020204" pitchFamily="34" charset="0"/>
              </a:rPr>
              <a:t>facilitar</a:t>
            </a:r>
            <a:r>
              <a:rPr lang="en-US" dirty="0">
                <a:latin typeface="Myriad Pro" panose="020B0503030403020204" pitchFamily="34" charset="0"/>
              </a:rPr>
              <a:t> el </a:t>
            </a:r>
            <a:r>
              <a:rPr lang="en-US" dirty="0" err="1">
                <a:latin typeface="Myriad Pro" panose="020B0503030403020204" pitchFamily="34" charset="0"/>
              </a:rPr>
              <a:t>transporte</a:t>
            </a:r>
            <a:r>
              <a:rPr lang="en-US" dirty="0">
                <a:latin typeface="Myriad Pro" panose="020B0503030403020204" pitchFamily="34" charset="0"/>
              </a:rPr>
              <a:t> y el </a:t>
            </a:r>
            <a:r>
              <a:rPr lang="en-US" dirty="0" err="1">
                <a:latin typeface="Myriad Pro" panose="020B0503030403020204" pitchFamily="34" charset="0"/>
              </a:rPr>
              <a:t>almacenamiento</a:t>
            </a:r>
            <a:r>
              <a:rPr lang="en-US" dirty="0">
                <a:latin typeface="Myriad Pro" panose="020B0503030403020204" pitchFamily="34" charset="0"/>
              </a:rPr>
              <a:t>.</a:t>
            </a:r>
          </a:p>
          <a:p>
            <a:pPr marL="342900" indent="-342900">
              <a:buFont typeface="Arial" panose="020B0604020202020204" pitchFamily="34" charset="0"/>
              <a:buChar char="•"/>
            </a:pPr>
            <a:endParaRPr lang="en-US" dirty="0">
              <a:latin typeface="Myriad Pro" panose="020B0503030403020204" pitchFamily="34" charset="0"/>
            </a:endParaRPr>
          </a:p>
          <a:p>
            <a:pPr marL="342900" indent="-342900">
              <a:buFont typeface="Arial" panose="020B0604020202020204" pitchFamily="34" charset="0"/>
              <a:buChar char="•"/>
            </a:pPr>
            <a:r>
              <a:rPr lang="en-US" dirty="0" err="1">
                <a:latin typeface="Myriad Pro" panose="020B0503030403020204" pitchFamily="34" charset="0"/>
              </a:rPr>
              <a:t>Existen</a:t>
            </a:r>
            <a:r>
              <a:rPr lang="en-US" dirty="0">
                <a:latin typeface="Myriad Pro" panose="020B0503030403020204" pitchFamily="34" charset="0"/>
              </a:rPr>
              <a:t> </a:t>
            </a:r>
            <a:r>
              <a:rPr lang="en-US" dirty="0" err="1">
                <a:latin typeface="Myriad Pro" panose="020B0503030403020204" pitchFamily="34" charset="0"/>
              </a:rPr>
              <a:t>diversas</a:t>
            </a:r>
            <a:r>
              <a:rPr lang="en-US" dirty="0">
                <a:latin typeface="Myriad Pro" panose="020B0503030403020204" pitchFamily="34" charset="0"/>
              </a:rPr>
              <a:t>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extensión</a:t>
            </a:r>
            <a:r>
              <a:rPr lang="en-US" dirty="0">
                <a:latin typeface="Myriad Pro" panose="020B0503030403020204" pitchFamily="34" charset="0"/>
              </a:rPr>
              <a:t> </a:t>
            </a:r>
            <a:r>
              <a:rPr lang="en-US" dirty="0" err="1">
                <a:latin typeface="Myriad Pro" panose="020B0503030403020204" pitchFamily="34" charset="0"/>
              </a:rPr>
              <a:t>telescópica</a:t>
            </a:r>
            <a:r>
              <a:rPr lang="en-US" dirty="0">
                <a:latin typeface="Myriad Pro" panose="020B0503030403020204" pitchFamily="34" charset="0"/>
              </a:rPr>
              <a:t> que </a:t>
            </a:r>
            <a:r>
              <a:rPr lang="en-US" dirty="0" err="1">
                <a:latin typeface="Myriad Pro" panose="020B0503030403020204" pitchFamily="34" charset="0"/>
              </a:rPr>
              <a:t>incluyen</a:t>
            </a:r>
            <a:r>
              <a:rPr lang="en-US" dirty="0">
                <a:latin typeface="Myriad Pro" panose="020B0503030403020204" pitchFamily="34" charset="0"/>
              </a:rPr>
              <a:t> </a:t>
            </a:r>
            <a:r>
              <a:rPr lang="en-US" dirty="0" err="1">
                <a:latin typeface="Myriad Pro" panose="020B0503030403020204" pitchFamily="34" charset="0"/>
              </a:rPr>
              <a:t>especificaciones</a:t>
            </a:r>
            <a:r>
              <a:rPr lang="en-US" dirty="0">
                <a:latin typeface="Myriad Pro" panose="020B0503030403020204" pitchFamily="34" charset="0"/>
              </a:rPr>
              <a:t> </a:t>
            </a:r>
            <a:r>
              <a:rPr lang="en-US" dirty="0" err="1">
                <a:latin typeface="Myriad Pro" panose="020B0503030403020204" pitchFamily="34" charset="0"/>
              </a:rPr>
              <a:t>diferentes</a:t>
            </a:r>
            <a:r>
              <a:rPr lang="en-US" dirty="0">
                <a:latin typeface="Myriad Pro" panose="020B0503030403020204" pitchFamily="34" charset="0"/>
              </a:rPr>
              <a:t>. </a:t>
            </a:r>
            <a:r>
              <a:rPr lang="en-US" dirty="0" err="1">
                <a:latin typeface="Myriad Pro" panose="020B0503030403020204" pitchFamily="34" charset="0"/>
              </a:rPr>
              <a:t>Siempre</a:t>
            </a:r>
            <a:r>
              <a:rPr lang="en-US" dirty="0">
                <a:latin typeface="Myriad Pro" panose="020B0503030403020204" pitchFamily="34" charset="0"/>
              </a:rPr>
              <a:t> lea las </a:t>
            </a:r>
            <a:r>
              <a:rPr lang="en-US" dirty="0" err="1">
                <a:latin typeface="Myriad Pro" panose="020B0503030403020204" pitchFamily="34" charset="0"/>
              </a:rPr>
              <a:t>instrucciones</a:t>
            </a:r>
            <a:r>
              <a:rPr lang="en-US" dirty="0">
                <a:latin typeface="Myriad Pro" panose="020B0503030403020204" pitchFamily="34" charset="0"/>
              </a:rPr>
              <a:t> de </a:t>
            </a:r>
            <a:r>
              <a:rPr lang="en-US" dirty="0" err="1">
                <a:latin typeface="Myriad Pro" panose="020B0503030403020204" pitchFamily="34" charset="0"/>
              </a:rPr>
              <a:t>su</a:t>
            </a:r>
            <a:r>
              <a:rPr lang="en-US" dirty="0">
                <a:latin typeface="Myriad Pro" panose="020B0503030403020204" pitchFamily="34" charset="0"/>
              </a:rPr>
              <a:t> </a:t>
            </a:r>
            <a:r>
              <a:rPr lang="en-US" dirty="0" err="1">
                <a:latin typeface="Myriad Pro" panose="020B0503030403020204" pitchFamily="34" charset="0"/>
              </a:rPr>
              <a:t>fabricante</a:t>
            </a:r>
            <a:r>
              <a:rPr lang="en-US" dirty="0">
                <a:latin typeface="Myriad Pro" panose="020B0503030403020204" pitchFamily="34" charset="0"/>
              </a:rPr>
              <a:t> y </a:t>
            </a:r>
            <a:r>
              <a:rPr lang="en-US" dirty="0" err="1">
                <a:latin typeface="Myriad Pro" panose="020B0503030403020204" pitchFamily="34" charset="0"/>
              </a:rPr>
              <a:t>asegúrese</a:t>
            </a:r>
            <a:r>
              <a:rPr lang="en-US" dirty="0">
                <a:latin typeface="Myriad Pro" panose="020B0503030403020204" pitchFamily="34" charset="0"/>
              </a:rPr>
              <a:t> de </a:t>
            </a:r>
            <a:r>
              <a:rPr lang="en-US" dirty="0" err="1">
                <a:latin typeface="Myriad Pro" panose="020B0503030403020204" pitchFamily="34" charset="0"/>
              </a:rPr>
              <a:t>contar</a:t>
            </a:r>
            <a:r>
              <a:rPr lang="en-US" dirty="0">
                <a:latin typeface="Myriad Pro" panose="020B0503030403020204" pitchFamily="34" charset="0"/>
              </a:rPr>
              <a:t> con la </a:t>
            </a:r>
            <a:r>
              <a:rPr lang="en-US" dirty="0" err="1">
                <a:latin typeface="Myriad Pro" panose="020B0503030403020204" pitchFamily="34" charset="0"/>
              </a:rPr>
              <a:t>escalera</a:t>
            </a:r>
            <a:r>
              <a:rPr lang="en-US" dirty="0">
                <a:latin typeface="Myriad Pro" panose="020B0503030403020204" pitchFamily="34" charset="0"/>
              </a:rPr>
              <a:t> </a:t>
            </a:r>
            <a:r>
              <a:rPr lang="en-US" dirty="0" err="1">
                <a:latin typeface="Myriad Pro" panose="020B0503030403020204" pitchFamily="34" charset="0"/>
              </a:rPr>
              <a:t>correcta</a:t>
            </a:r>
            <a:r>
              <a:rPr lang="en-US" dirty="0">
                <a:latin typeface="Myriad Pro" panose="020B0503030403020204" pitchFamily="34" charset="0"/>
              </a:rPr>
              <a:t> para el </a:t>
            </a:r>
            <a:r>
              <a:rPr lang="en-US" dirty="0" err="1">
                <a:latin typeface="Myriad Pro" panose="020B0503030403020204" pitchFamily="34" charset="0"/>
              </a:rPr>
              <a:t>trabajo</a:t>
            </a:r>
            <a:r>
              <a:rPr lang="en-US" dirty="0">
                <a:latin typeface="Myriad Pro" panose="020B0503030403020204" pitchFamily="34" charset="0"/>
              </a:rPr>
              <a:t>.</a:t>
            </a:r>
            <a:endParaRPr lang="en-US" i="1" dirty="0">
              <a:latin typeface="Myriad Pro" panose="020B0503030403020204" pitchFamily="34" charset="0"/>
            </a:endParaRPr>
          </a:p>
        </p:txBody>
      </p:sp>
      <p:sp>
        <p:nvSpPr>
          <p:cNvPr id="8" name="TextBox 7"/>
          <p:cNvSpPr txBox="1"/>
          <p:nvPr/>
        </p:nvSpPr>
        <p:spPr>
          <a:xfrm>
            <a:off x="202630" y="6124565"/>
            <a:ext cx="7469922"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322272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6" cy="589335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A186BD83-096B-BB1B-CA4F-EACFB96D4A28}"/>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huerta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7" y="1049705"/>
            <a:ext cx="6071521" cy="341632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yriad Pro" panose="020B0503030403020204" pitchFamily="34" charset="0"/>
              </a:rPr>
              <a:t>Las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huerta</a:t>
            </a:r>
            <a:r>
              <a:rPr lang="en-US" dirty="0">
                <a:latin typeface="Myriad Pro" panose="020B0503030403020204" pitchFamily="34" charset="0"/>
              </a:rPr>
              <a:t> no </a:t>
            </a:r>
            <a:r>
              <a:rPr lang="en-US" dirty="0" err="1">
                <a:latin typeface="Myriad Pro" panose="020B0503030403020204" pitchFamily="34" charset="0"/>
              </a:rPr>
              <a:t>tienen</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barra de </a:t>
            </a:r>
            <a:r>
              <a:rPr lang="en-US" dirty="0" err="1">
                <a:latin typeface="Myriad Pro" panose="020B0503030403020204" pitchFamily="34" charset="0"/>
              </a:rPr>
              <a:t>tensión</a:t>
            </a:r>
            <a:r>
              <a:rPr lang="en-US" dirty="0">
                <a:latin typeface="Myriad Pro" panose="020B0503030403020204" pitchFamily="34" charset="0"/>
              </a:rPr>
              <a:t> que se </a:t>
            </a:r>
            <a:r>
              <a:rPr lang="en-US" dirty="0" err="1">
                <a:latin typeface="Myriad Pro" panose="020B0503030403020204" pitchFamily="34" charset="0"/>
              </a:rPr>
              <a:t>traben</a:t>
            </a:r>
            <a:r>
              <a:rPr lang="en-US" dirty="0">
                <a:latin typeface="Myriad Pro" panose="020B0503030403020204" pitchFamily="34" charset="0"/>
              </a:rPr>
              <a:t> entre las patas </a:t>
            </a:r>
            <a:r>
              <a:rPr lang="en-US" dirty="0" err="1">
                <a:latin typeface="Myriad Pro" panose="020B0503030403020204" pitchFamily="34" charset="0"/>
              </a:rPr>
              <a:t>delanteras</a:t>
            </a:r>
            <a:r>
              <a:rPr lang="en-US" dirty="0">
                <a:latin typeface="Myriad Pro" panose="020B0503030403020204" pitchFamily="34" charset="0"/>
              </a:rPr>
              <a:t> y las </a:t>
            </a:r>
            <a:r>
              <a:rPr lang="en-US" dirty="0" err="1">
                <a:latin typeface="Myriad Pro" panose="020B0503030403020204" pitchFamily="34" charset="0"/>
              </a:rPr>
              <a:t>traseras</a:t>
            </a:r>
            <a:r>
              <a:rPr lang="en-US" dirty="0">
                <a:latin typeface="Myriad Pro" panose="020B0503030403020204" pitchFamily="34" charset="0"/>
              </a:rPr>
              <a:t>.</a:t>
            </a:r>
          </a:p>
          <a:p>
            <a:pPr marL="342900" indent="-342900">
              <a:buFont typeface="Arial" panose="020B0604020202020204" pitchFamily="34" charset="0"/>
              <a:buChar char="•"/>
            </a:pPr>
            <a:endParaRPr lang="en-US" dirty="0">
              <a:latin typeface="Myriad Pro" panose="020B0503030403020204" pitchFamily="34" charset="0"/>
            </a:endParaRPr>
          </a:p>
          <a:p>
            <a:pPr marL="342900" indent="-342900">
              <a:buFont typeface="Arial" panose="020B0604020202020204" pitchFamily="34" charset="0"/>
              <a:buChar char="•"/>
            </a:pPr>
            <a:r>
              <a:rPr lang="en-US" dirty="0">
                <a:latin typeface="Myriad Pro" panose="020B0503030403020204" pitchFamily="34" charset="0"/>
              </a:rPr>
              <a:t>Las </a:t>
            </a:r>
            <a:r>
              <a:rPr lang="en-US" dirty="0" err="1">
                <a:latin typeface="Myriad Pro" panose="020B0503030403020204" pitchFamily="34" charset="0"/>
              </a:rPr>
              <a:t>patas</a:t>
            </a:r>
            <a:r>
              <a:rPr lang="en-US" dirty="0">
                <a:latin typeface="Myriad Pro" panose="020B0503030403020204" pitchFamily="34" charset="0"/>
              </a:rPr>
              <a:t> de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huerta</a:t>
            </a:r>
            <a:r>
              <a:rPr lang="en-US" dirty="0">
                <a:latin typeface="Myriad Pro" panose="020B0503030403020204" pitchFamily="34" charset="0"/>
              </a:rPr>
              <a:t> son de metal y </a:t>
            </a:r>
            <a:r>
              <a:rPr lang="en-US" dirty="0" err="1">
                <a:latin typeface="Myriad Pro" panose="020B0503030403020204" pitchFamily="34" charset="0"/>
              </a:rPr>
              <a:t>están</a:t>
            </a:r>
            <a:r>
              <a:rPr lang="en-US" dirty="0">
                <a:latin typeface="Myriad Pro" panose="020B0503030403020204" pitchFamily="34" charset="0"/>
              </a:rPr>
              <a:t> </a:t>
            </a:r>
            <a:r>
              <a:rPr lang="en-US" dirty="0" err="1">
                <a:latin typeface="Myriad Pro" panose="020B0503030403020204" pitchFamily="34" charset="0"/>
              </a:rPr>
              <a:t>diseñadas</a:t>
            </a:r>
            <a:r>
              <a:rPr lang="en-US" dirty="0">
                <a:latin typeface="Myriad Pro" panose="020B0503030403020204" pitchFamily="34" charset="0"/>
              </a:rPr>
              <a:t> para </a:t>
            </a:r>
            <a:r>
              <a:rPr lang="en-US" dirty="0" err="1">
                <a:latin typeface="Myriad Pro" panose="020B0503030403020204" pitchFamily="34" charset="0"/>
              </a:rPr>
              <a:t>penetrar</a:t>
            </a:r>
            <a:r>
              <a:rPr lang="en-US" dirty="0">
                <a:latin typeface="Myriad Pro" panose="020B0503030403020204" pitchFamily="34" charset="0"/>
              </a:rPr>
              <a:t> </a:t>
            </a:r>
            <a:r>
              <a:rPr lang="en-US" dirty="0" err="1">
                <a:latin typeface="Myriad Pro" panose="020B0503030403020204" pitchFamily="34" charset="0"/>
              </a:rPr>
              <a:t>ligeramente</a:t>
            </a:r>
            <a:r>
              <a:rPr lang="en-US" dirty="0">
                <a:latin typeface="Myriad Pro" panose="020B0503030403020204" pitchFamily="34" charset="0"/>
              </a:rPr>
              <a:t> el </a:t>
            </a:r>
            <a:r>
              <a:rPr lang="en-US" dirty="0" err="1">
                <a:latin typeface="Myriad Pro" panose="020B0503030403020204" pitchFamily="34" charset="0"/>
              </a:rPr>
              <a:t>suelo</a:t>
            </a:r>
            <a:r>
              <a:rPr lang="en-US" dirty="0">
                <a:latin typeface="Myriad Pro" panose="020B0503030403020204" pitchFamily="34" charset="0"/>
              </a:rPr>
              <a:t> </a:t>
            </a:r>
            <a:r>
              <a:rPr lang="en-US" dirty="0" err="1">
                <a:latin typeface="Myriad Pro" panose="020B0503030403020204" pitchFamily="34" charset="0"/>
              </a:rPr>
              <a:t>firme</a:t>
            </a:r>
            <a:r>
              <a:rPr lang="en-US" dirty="0">
                <a:latin typeface="Myriad Pro" panose="020B0503030403020204" pitchFamily="34" charset="0"/>
              </a:rPr>
              <a:t>, con el fin de </a:t>
            </a:r>
            <a:r>
              <a:rPr lang="en-US" dirty="0" err="1">
                <a:latin typeface="Myriad Pro" panose="020B0503030403020204" pitchFamily="34" charset="0"/>
              </a:rPr>
              <a:t>crear</a:t>
            </a:r>
            <a:r>
              <a:rPr lang="en-US" dirty="0">
                <a:latin typeface="Myriad Pro" panose="020B0503030403020204" pitchFamily="34" charset="0"/>
              </a:rPr>
              <a:t> un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seguro</a:t>
            </a:r>
            <a:r>
              <a:rPr lang="en-US" dirty="0">
                <a:latin typeface="Myriad Pro" panose="020B0503030403020204" pitchFamily="34" charset="0"/>
              </a:rPr>
              <a:t>.</a:t>
            </a:r>
          </a:p>
          <a:p>
            <a:pPr marL="342900" indent="-342900">
              <a:buFont typeface="Arial" panose="020B0604020202020204" pitchFamily="34" charset="0"/>
              <a:buChar char="•"/>
            </a:pPr>
            <a:endParaRPr lang="en-US" dirty="0">
              <a:latin typeface="Myriad Pro" panose="020B0503030403020204" pitchFamily="34" charset="0"/>
            </a:endParaRPr>
          </a:p>
          <a:p>
            <a:pPr marL="342900" indent="-342900">
              <a:buFont typeface="Arial" panose="020B0604020202020204" pitchFamily="34" charset="0"/>
              <a:buChar char="•"/>
            </a:pPr>
            <a:r>
              <a:rPr lang="en-US" dirty="0">
                <a:latin typeface="Myriad Pro" panose="020B0503030403020204" pitchFamily="34" charset="0"/>
              </a:rPr>
              <a:t>No </a:t>
            </a:r>
            <a:r>
              <a:rPr lang="en-US" dirty="0" err="1">
                <a:latin typeface="Myriad Pro" panose="020B0503030403020204" pitchFamily="34" charset="0"/>
              </a:rPr>
              <a:t>tienen</a:t>
            </a:r>
            <a:r>
              <a:rPr lang="en-US" dirty="0">
                <a:latin typeface="Myriad Pro" panose="020B0503030403020204" pitchFamily="34" charset="0"/>
              </a:rPr>
              <a:t> las </a:t>
            </a:r>
            <a:r>
              <a:rPr lang="en-US" dirty="0" err="1">
                <a:latin typeface="Myriad Pro" panose="020B0503030403020204" pitchFamily="34" charset="0"/>
              </a:rPr>
              <a:t>almohadillas</a:t>
            </a:r>
            <a:r>
              <a:rPr lang="en-US" dirty="0">
                <a:latin typeface="Myriad Pro" panose="020B0503030403020204" pitchFamily="34" charset="0"/>
              </a:rPr>
              <a:t> </a:t>
            </a:r>
            <a:r>
              <a:rPr lang="en-US" dirty="0" err="1">
                <a:latin typeface="Myriad Pro" panose="020B0503030403020204" pitchFamily="34" charset="0"/>
              </a:rPr>
              <a:t>antideslizamiento</a:t>
            </a:r>
            <a:r>
              <a:rPr lang="en-US" dirty="0">
                <a:latin typeface="Myriad Pro" panose="020B0503030403020204" pitchFamily="34" charset="0"/>
              </a:rPr>
              <a:t> que son </a:t>
            </a:r>
            <a:r>
              <a:rPr lang="en-US" dirty="0" err="1">
                <a:latin typeface="Myriad Pro" panose="020B0503030403020204" pitchFamily="34" charset="0"/>
              </a:rPr>
              <a:t>necesarias</a:t>
            </a:r>
            <a:r>
              <a:rPr lang="en-US" dirty="0">
                <a:latin typeface="Myriad Pro" panose="020B0503030403020204" pitchFamily="34" charset="0"/>
              </a:rPr>
              <a:t> para el </a:t>
            </a:r>
            <a:r>
              <a:rPr lang="en-US" dirty="0" err="1">
                <a:latin typeface="Myriad Pro" panose="020B0503030403020204" pitchFamily="34" charset="0"/>
              </a:rPr>
              <a:t>uso</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superficies </a:t>
            </a:r>
            <a:r>
              <a:rPr lang="en-US" dirty="0" err="1">
                <a:latin typeface="Myriad Pro" panose="020B0503030403020204" pitchFamily="34" charset="0"/>
              </a:rPr>
              <a:t>duras</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lo </a:t>
            </a:r>
            <a:r>
              <a:rPr lang="en-US" dirty="0" err="1">
                <a:latin typeface="Myriad Pro" panose="020B0503030403020204" pitchFamily="34" charset="0"/>
              </a:rPr>
              <a:t>tanto</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huerta</a:t>
            </a:r>
            <a:r>
              <a:rPr lang="en-US" dirty="0">
                <a:latin typeface="Myriad Pro" panose="020B0503030403020204" pitchFamily="34" charset="0"/>
              </a:rPr>
              <a:t> no </a:t>
            </a:r>
            <a:r>
              <a:rPr lang="en-US" dirty="0" err="1">
                <a:latin typeface="Myriad Pro" panose="020B0503030403020204" pitchFamily="34" charset="0"/>
              </a:rPr>
              <a:t>sería</a:t>
            </a:r>
            <a:r>
              <a:rPr lang="en-US" dirty="0">
                <a:latin typeface="Myriad Pro" panose="020B0503030403020204" pitchFamily="34" charset="0"/>
              </a:rPr>
              <a:t> </a:t>
            </a:r>
            <a:r>
              <a:rPr lang="en-US" dirty="0" err="1">
                <a:latin typeface="Myriad Pro" panose="020B0503030403020204" pitchFamily="34" charset="0"/>
              </a:rPr>
              <a:t>apropiada</a:t>
            </a:r>
            <a:r>
              <a:rPr lang="en-US" dirty="0">
                <a:latin typeface="Myriad Pro" panose="020B0503030403020204" pitchFamily="34" charset="0"/>
              </a:rPr>
              <a:t> para el </a:t>
            </a:r>
            <a:r>
              <a:rPr lang="en-US" dirty="0" err="1">
                <a:latin typeface="Myriad Pro" panose="020B0503030403020204" pitchFamily="34" charset="0"/>
              </a:rPr>
              <a:t>concreto</a:t>
            </a:r>
            <a:r>
              <a:rPr lang="en-US" dirty="0">
                <a:latin typeface="Myriad Pro" panose="020B0503030403020204" pitchFamily="34" charset="0"/>
              </a:rPr>
              <a:t> </a:t>
            </a:r>
            <a:r>
              <a:rPr lang="en-US" dirty="0" err="1">
                <a:latin typeface="Myriad Pro" panose="020B0503030403020204" pitchFamily="34" charset="0"/>
              </a:rPr>
              <a:t>pulido</a:t>
            </a:r>
            <a:r>
              <a:rPr lang="en-US" dirty="0">
                <a:latin typeface="Myriad Pro" panose="020B0503030403020204" pitchFamily="34" charset="0"/>
              </a:rPr>
              <a:t>, </a:t>
            </a:r>
            <a:r>
              <a:rPr lang="en-US" dirty="0" err="1">
                <a:latin typeface="Myriad Pro" panose="020B0503030403020204" pitchFamily="34" charset="0"/>
              </a:rPr>
              <a:t>aunque</a:t>
            </a:r>
            <a:r>
              <a:rPr lang="en-US" dirty="0">
                <a:latin typeface="Myriad Pro" panose="020B0503030403020204" pitchFamily="34" charset="0"/>
              </a:rPr>
              <a:t> el </a:t>
            </a:r>
            <a:r>
              <a:rPr lang="en-US" dirty="0" err="1">
                <a:latin typeface="Myriad Pro" panose="020B0503030403020204" pitchFamily="34" charset="0"/>
              </a:rPr>
              <a:t>concreto</a:t>
            </a:r>
            <a:r>
              <a:rPr lang="en-US" dirty="0">
                <a:latin typeface="Myriad Pro" panose="020B0503030403020204" pitchFamily="34" charset="0"/>
              </a:rPr>
              <a:t> </a:t>
            </a:r>
            <a:r>
              <a:rPr lang="en-US" dirty="0" err="1">
                <a:latin typeface="Myriad Pro" panose="020B0503030403020204" pitchFamily="34" charset="0"/>
              </a:rPr>
              <a:t>es</a:t>
            </a:r>
            <a:r>
              <a:rPr lang="en-US" dirty="0">
                <a:latin typeface="Myriad Pro" panose="020B0503030403020204" pitchFamily="34" charset="0"/>
              </a:rPr>
              <a:t> </a:t>
            </a:r>
            <a:r>
              <a:rPr lang="en-US" dirty="0" err="1">
                <a:latin typeface="Myriad Pro" panose="020B0503030403020204" pitchFamily="34" charset="0"/>
              </a:rPr>
              <a:t>parejo</a:t>
            </a:r>
            <a:r>
              <a:rPr lang="en-US" dirty="0">
                <a:latin typeface="Myriad Pro" panose="020B0503030403020204" pitchFamily="34" charset="0"/>
              </a:rPr>
              <a:t> y </a:t>
            </a:r>
            <a:r>
              <a:rPr lang="en-US" dirty="0" err="1">
                <a:latin typeface="Myriad Pro" panose="020B0503030403020204" pitchFamily="34" charset="0"/>
              </a:rPr>
              <a:t>firme</a:t>
            </a:r>
            <a:r>
              <a:rPr lang="en-US" dirty="0">
                <a:latin typeface="Myriad Pro" panose="020B0503030403020204" pitchFamily="34" charset="0"/>
              </a:rPr>
              <a:t>.</a:t>
            </a:r>
            <a:endParaRPr lang="en-US" i="1" dirty="0">
              <a:latin typeface="Myriad Pro" panose="020B0503030403020204" pitchFamily="34" charset="0"/>
            </a:endParaRPr>
          </a:p>
        </p:txBody>
      </p:sp>
      <p:sp>
        <p:nvSpPr>
          <p:cNvPr id="8" name="TextBox 7"/>
          <p:cNvSpPr txBox="1"/>
          <p:nvPr/>
        </p:nvSpPr>
        <p:spPr>
          <a:xfrm>
            <a:off x="202630" y="6124565"/>
            <a:ext cx="744890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145811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F9573F39-BE75-D355-7B07-49C62A785F1E}"/>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sin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apoyo</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propio</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834147" y="1034232"/>
            <a:ext cx="6010101" cy="4524315"/>
          </a:xfrm>
          <a:prstGeom prst="rect">
            <a:avLst/>
          </a:prstGeom>
          <a:noFill/>
        </p:spPr>
        <p:txBody>
          <a:bodyPr wrap="square" rtlCol="0">
            <a:spAutoFit/>
          </a:bodyPr>
          <a:lstStyle/>
          <a:p>
            <a:r>
              <a:rPr lang="en-US" dirty="0">
                <a:latin typeface="Myriad Pro" panose="020B0503030403020204" pitchFamily="34" charset="0"/>
              </a:rPr>
              <a:t>Una </a:t>
            </a:r>
            <a:r>
              <a:rPr lang="en-US" dirty="0" err="1">
                <a:latin typeface="Myriad Pro" panose="020B0503030403020204" pitchFamily="34" charset="0"/>
              </a:rPr>
              <a:t>vez</a:t>
            </a:r>
            <a:r>
              <a:rPr lang="en-US" dirty="0">
                <a:latin typeface="Myriad Pro" panose="020B0503030403020204" pitchFamily="34" charset="0"/>
              </a:rPr>
              <a:t> </a:t>
            </a:r>
            <a:r>
              <a:rPr lang="en-US" dirty="0" err="1">
                <a:latin typeface="Myriad Pro" panose="020B0503030403020204" pitchFamily="34" charset="0"/>
              </a:rPr>
              <a:t>levantadas</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sin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a:t>
            </a:r>
            <a:r>
              <a:rPr lang="en-US" dirty="0" err="1">
                <a:latin typeface="Myriad Pro" panose="020B0503030403020204" pitchFamily="34" charset="0"/>
              </a:rPr>
              <a:t>cuentan</a:t>
            </a:r>
            <a:r>
              <a:rPr lang="en-US" dirty="0">
                <a:latin typeface="Myriad Pro" panose="020B0503030403020204" pitchFamily="34" charset="0"/>
              </a:rPr>
              <a:t> con dos </a:t>
            </a:r>
            <a:r>
              <a:rPr lang="en-US" dirty="0" err="1">
                <a:latin typeface="Myriad Pro" panose="020B0503030403020204" pitchFamily="34" charset="0"/>
              </a:rPr>
              <a:t>largueros</a:t>
            </a:r>
            <a:r>
              <a:rPr lang="en-US" dirty="0">
                <a:latin typeface="Myriad Pro" panose="020B0503030403020204" pitchFamily="34" charset="0"/>
              </a:rPr>
              <a:t> </a:t>
            </a:r>
            <a:r>
              <a:rPr lang="en-US" dirty="0" err="1">
                <a:latin typeface="Myriad Pro" panose="020B0503030403020204" pitchFamily="34" charset="0"/>
              </a:rPr>
              <a:t>laterales</a:t>
            </a:r>
            <a:r>
              <a:rPr lang="en-US" dirty="0">
                <a:latin typeface="Myriad Pro" panose="020B0503030403020204" pitchFamily="34" charset="0"/>
              </a:rPr>
              <a:t> (patas) y </a:t>
            </a:r>
            <a:r>
              <a:rPr lang="en-US" dirty="0" err="1">
                <a:latin typeface="Myriad Pro" panose="020B0503030403020204" pitchFamily="34" charset="0"/>
              </a:rPr>
              <a:t>deben</a:t>
            </a:r>
            <a:r>
              <a:rPr lang="en-US" dirty="0">
                <a:latin typeface="Myriad Pro" panose="020B0503030403020204" pitchFamily="34" charset="0"/>
              </a:rPr>
              <a:t> </a:t>
            </a:r>
            <a:r>
              <a:rPr lang="en-US" dirty="0" err="1">
                <a:latin typeface="Myriad Pro" panose="020B0503030403020204" pitchFamily="34" charset="0"/>
              </a:rPr>
              <a:t>inclinarse</a:t>
            </a:r>
            <a:r>
              <a:rPr lang="en-US" dirty="0">
                <a:latin typeface="Myriad Pro" panose="020B0503030403020204" pitchFamily="34" charset="0"/>
              </a:rPr>
              <a:t> contra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estructura</a:t>
            </a:r>
            <a:r>
              <a:rPr lang="en-US" dirty="0">
                <a:latin typeface="Myriad Pro" panose="020B0503030403020204" pitchFamily="34" charset="0"/>
              </a:rPr>
              <a:t> </a:t>
            </a:r>
            <a:r>
              <a:rPr lang="en-US" dirty="0" err="1">
                <a:latin typeface="Myriad Pro" panose="020B0503030403020204" pitchFamily="34" charset="0"/>
              </a:rPr>
              <a:t>fuerte</a:t>
            </a:r>
            <a:r>
              <a:rPr lang="en-US" dirty="0">
                <a:latin typeface="Myriad Pro" panose="020B0503030403020204" pitchFamily="34" charset="0"/>
              </a:rPr>
              <a:t> y </a:t>
            </a:r>
            <a:r>
              <a:rPr lang="en-US" dirty="0" err="1">
                <a:latin typeface="Myriad Pro" panose="020B0503030403020204" pitchFamily="34" charset="0"/>
              </a:rPr>
              <a:t>estable</a:t>
            </a:r>
            <a:r>
              <a:rPr lang="en-US" dirty="0">
                <a:latin typeface="Myriad Pro" panose="020B0503030403020204" pitchFamily="34" charset="0"/>
              </a:rPr>
              <a:t> para </a:t>
            </a:r>
            <a:r>
              <a:rPr lang="en-US" dirty="0" err="1">
                <a:latin typeface="Myriad Pro" panose="020B0503030403020204" pitchFamily="34" charset="0"/>
              </a:rPr>
              <a:t>permanecer</a:t>
            </a:r>
            <a:r>
              <a:rPr lang="en-US" dirty="0">
                <a:latin typeface="Myriad Pro" panose="020B0503030403020204" pitchFamily="34" charset="0"/>
              </a:rPr>
              <a:t> </a:t>
            </a:r>
            <a:r>
              <a:rPr lang="en-US" dirty="0" err="1">
                <a:latin typeface="Myriad Pro" panose="020B0503030403020204" pitchFamily="34" charset="0"/>
              </a:rPr>
              <a:t>paradas</a:t>
            </a:r>
            <a:r>
              <a:rPr lang="en-US" dirty="0">
                <a:latin typeface="Myriad Pro" panose="020B0503030403020204" pitchFamily="34" charset="0"/>
              </a:rPr>
              <a:t>. </a:t>
            </a:r>
            <a:r>
              <a:rPr lang="en-US" dirty="0" err="1">
                <a:latin typeface="Myriad Pro" panose="020B0503030403020204" pitchFamily="34" charset="0"/>
              </a:rPr>
              <a:t>Esta</a:t>
            </a:r>
            <a:r>
              <a:rPr lang="en-US" dirty="0">
                <a:latin typeface="Myriad Pro" panose="020B0503030403020204" pitchFamily="34" charset="0"/>
              </a:rPr>
              <a:t> </a:t>
            </a:r>
            <a:r>
              <a:rPr lang="en-US" dirty="0" err="1">
                <a:latin typeface="Myriad Pro" panose="020B0503030403020204" pitchFamily="34" charset="0"/>
              </a:rPr>
              <a:t>estructura</a:t>
            </a:r>
            <a:r>
              <a:rPr lang="en-US" dirty="0">
                <a:latin typeface="Myriad Pro" panose="020B0503030403020204" pitchFamily="34" charset="0"/>
              </a:rPr>
              <a:t> le </a:t>
            </a:r>
            <a:r>
              <a:rPr lang="en-US" dirty="0" err="1">
                <a:latin typeface="Myriad Pro" panose="020B0503030403020204" pitchFamily="34" charset="0"/>
              </a:rPr>
              <a:t>ofrece</a:t>
            </a:r>
            <a:r>
              <a:rPr lang="en-US" dirty="0">
                <a:latin typeface="Myriad Pro" panose="020B0503030403020204" pitchFamily="34" charset="0"/>
              </a:rPr>
              <a:t> un “</a:t>
            </a:r>
            <a:r>
              <a:rPr lang="en-US" dirty="0" err="1">
                <a:latin typeface="Myriad Pro" panose="020B0503030403020204" pitchFamily="34" charset="0"/>
              </a:rPr>
              <a:t>apoyo</a:t>
            </a:r>
            <a:r>
              <a:rPr lang="en-US" dirty="0">
                <a:latin typeface="Myriad Pro" panose="020B0503030403020204" pitchFamily="34" charset="0"/>
              </a:rPr>
              <a:t> superior” a </a:t>
            </a:r>
            <a:r>
              <a:rPr lang="en-US" dirty="0" err="1">
                <a:latin typeface="Myriad Pro" panose="020B0503030403020204" pitchFamily="34" charset="0"/>
              </a:rPr>
              <a:t>todas</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sin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a:t>
            </a:r>
            <a:r>
              <a:rPr lang="en-US" dirty="0" err="1">
                <a:latin typeface="Myriad Pro" panose="020B0503030403020204" pitchFamily="34" charset="0"/>
              </a:rPr>
              <a:t>también</a:t>
            </a:r>
            <a:r>
              <a:rPr lang="en-US" dirty="0">
                <a:latin typeface="Myriad Pro" panose="020B0503030403020204" pitchFamily="34" charset="0"/>
              </a:rPr>
              <a:t> </a:t>
            </a:r>
            <a:r>
              <a:rPr lang="en-US" dirty="0" err="1">
                <a:latin typeface="Myriad Pro" panose="020B0503030403020204" pitchFamily="34" charset="0"/>
              </a:rPr>
              <a:t>conocido</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a:t>
            </a:r>
            <a:r>
              <a:rPr lang="en-US" dirty="0" err="1">
                <a:latin typeface="Myriad Pro" panose="020B0503030403020204" pitchFamily="34" charset="0"/>
              </a:rPr>
              <a:t>soporte</a:t>
            </a:r>
            <a:r>
              <a:rPr lang="en-US" dirty="0">
                <a:latin typeface="Myriad Pro" panose="020B0503030403020204" pitchFamily="34" charset="0"/>
              </a:rPr>
              <a:t> al tope”. Salvo que el </a:t>
            </a:r>
            <a:r>
              <a:rPr lang="en-US" dirty="0" err="1">
                <a:latin typeface="Myriad Pro" panose="020B0503030403020204" pitchFamily="34" charset="0"/>
              </a:rPr>
              <a:t>fabricante</a:t>
            </a:r>
            <a:r>
              <a:rPr lang="en-US" dirty="0">
                <a:latin typeface="Myriad Pro" panose="020B0503030403020204" pitchFamily="34" charset="0"/>
              </a:rPr>
              <a:t> </a:t>
            </a:r>
            <a:r>
              <a:rPr lang="en-US" dirty="0" err="1">
                <a:latin typeface="Myriad Pro" panose="020B0503030403020204" pitchFamily="34" charset="0"/>
              </a:rPr>
              <a:t>indique</a:t>
            </a:r>
            <a:r>
              <a:rPr lang="en-US" dirty="0">
                <a:latin typeface="Myriad Pro" panose="020B0503030403020204" pitchFamily="34" charset="0"/>
              </a:rPr>
              <a:t> lo </a:t>
            </a:r>
            <a:r>
              <a:rPr lang="en-US" dirty="0" err="1">
                <a:latin typeface="Myriad Pro" panose="020B0503030403020204" pitchFamily="34" charset="0"/>
              </a:rPr>
              <a:t>contrario</a:t>
            </a:r>
            <a:r>
              <a:rPr lang="en-US" dirty="0">
                <a:latin typeface="Myriad Pro" panose="020B0503030403020204" pitchFamily="34" charset="0"/>
              </a:rPr>
              <a:t>, un </a:t>
            </a:r>
            <a:r>
              <a:rPr lang="en-US" dirty="0" err="1">
                <a:latin typeface="Myriad Pro" panose="020B0503030403020204" pitchFamily="34" charset="0"/>
              </a:rPr>
              <a:t>requisito</a:t>
            </a:r>
            <a:r>
              <a:rPr lang="en-US" dirty="0">
                <a:latin typeface="Myriad Pro" panose="020B0503030403020204" pitchFamily="34" charset="0"/>
              </a:rPr>
              <a:t> </a:t>
            </a:r>
            <a:r>
              <a:rPr lang="en-US" dirty="0" err="1">
                <a:latin typeface="Myriad Pro" panose="020B0503030403020204" pitchFamily="34" charset="0"/>
              </a:rPr>
              <a:t>distintivo</a:t>
            </a:r>
            <a:r>
              <a:rPr lang="en-US" dirty="0">
                <a:latin typeface="Myriad Pro" panose="020B0503030403020204" pitchFamily="34" charset="0"/>
              </a:rPr>
              <a:t> para </a:t>
            </a:r>
            <a:r>
              <a:rPr lang="en-US" dirty="0" err="1">
                <a:latin typeface="Myriad Pro" panose="020B0503030403020204" pitchFamily="34" charset="0"/>
              </a:rPr>
              <a:t>todas</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sin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a:t>
            </a:r>
            <a:r>
              <a:rPr lang="en-US" dirty="0" err="1">
                <a:latin typeface="Myriad Pro" panose="020B0503030403020204" pitchFamily="34" charset="0"/>
              </a:rPr>
              <a:t>es</a:t>
            </a:r>
            <a:r>
              <a:rPr lang="en-US" dirty="0">
                <a:latin typeface="Myriad Pro" panose="020B0503030403020204" pitchFamily="34" charset="0"/>
              </a:rPr>
              <a:t> </a:t>
            </a:r>
            <a:r>
              <a:rPr lang="en-US" dirty="0" err="1">
                <a:latin typeface="Myriad Pro" panose="020B0503030403020204" pitchFamily="34" charset="0"/>
              </a:rPr>
              <a:t>garantizar</a:t>
            </a:r>
            <a:r>
              <a:rPr lang="en-US" dirty="0">
                <a:latin typeface="Myriad Pro" panose="020B0503030403020204" pitchFamily="34" charset="0"/>
              </a:rPr>
              <a:t> que la </a:t>
            </a:r>
            <a:r>
              <a:rPr lang="en-US" dirty="0" err="1">
                <a:latin typeface="Myriad Pro" panose="020B0503030403020204" pitchFamily="34" charset="0"/>
              </a:rPr>
              <a:t>escalera</a:t>
            </a:r>
            <a:r>
              <a:rPr lang="en-US" dirty="0">
                <a:latin typeface="Myriad Pro" panose="020B0503030403020204" pitchFamily="34" charset="0"/>
              </a:rPr>
              <a:t> </a:t>
            </a:r>
            <a:r>
              <a:rPr lang="en-US" dirty="0" err="1">
                <a:latin typeface="Myriad Pro" panose="020B0503030403020204" pitchFamily="34" charset="0"/>
              </a:rPr>
              <a:t>esté</a:t>
            </a:r>
            <a:r>
              <a:rPr lang="en-US" dirty="0">
                <a:latin typeface="Myriad Pro" panose="020B0503030403020204" pitchFamily="34" charset="0"/>
              </a:rPr>
              <a:t> </a:t>
            </a:r>
            <a:r>
              <a:rPr lang="en-US" dirty="0" err="1">
                <a:latin typeface="Myriad Pro" panose="020B0503030403020204" pitchFamily="34" charset="0"/>
              </a:rPr>
              <a:t>instalada</a:t>
            </a:r>
            <a:r>
              <a:rPr lang="en-US" dirty="0">
                <a:latin typeface="Myriad Pro" panose="020B0503030403020204" pitchFamily="34" charset="0"/>
              </a:rPr>
              <a:t> con el </a:t>
            </a:r>
            <a:r>
              <a:rPr lang="en-US" dirty="0" err="1">
                <a:latin typeface="Myriad Pro" panose="020B0503030403020204" pitchFamily="34" charset="0"/>
              </a:rPr>
              <a:t>ángulo</a:t>
            </a:r>
            <a:r>
              <a:rPr lang="en-US" dirty="0">
                <a:latin typeface="Myriad Pro" panose="020B0503030403020204" pitchFamily="34" charset="0"/>
              </a:rPr>
              <a:t> </a:t>
            </a:r>
            <a:r>
              <a:rPr lang="en-US" dirty="0" err="1">
                <a:latin typeface="Myriad Pro" panose="020B0503030403020204" pitchFamily="34" charset="0"/>
              </a:rPr>
              <a:t>adecuado</a:t>
            </a:r>
            <a:r>
              <a:rPr lang="en-US" dirty="0">
                <a:latin typeface="Myriad Pro" panose="020B0503030403020204" pitchFamily="34" charset="0"/>
              </a:rPr>
              <a:t> de 75.5 </a:t>
            </a:r>
            <a:r>
              <a:rPr lang="en-US" dirty="0" err="1">
                <a:latin typeface="Myriad Pro" panose="020B0503030403020204" pitchFamily="34" charset="0"/>
              </a:rPr>
              <a:t>grados</a:t>
            </a:r>
            <a:r>
              <a:rPr lang="en-US" dirty="0">
                <a:latin typeface="Myriad Pro" panose="020B0503030403020204" pitchFamily="34" charset="0"/>
              </a:rPr>
              <a:t> </a:t>
            </a:r>
            <a:r>
              <a:rPr lang="en-US" dirty="0" err="1">
                <a:latin typeface="Myriad Pro" panose="020B0503030403020204" pitchFamily="34" charset="0"/>
              </a:rPr>
              <a:t>desde</a:t>
            </a:r>
            <a:r>
              <a:rPr lang="en-US" dirty="0">
                <a:latin typeface="Myriad Pro" panose="020B0503030403020204" pitchFamily="34" charset="0"/>
              </a:rPr>
              <a:t> la </a:t>
            </a:r>
            <a:r>
              <a:rPr lang="en-US" dirty="0" err="1">
                <a:latin typeface="Myriad Pro" panose="020B0503030403020204" pitchFamily="34" charset="0"/>
              </a:rPr>
              <a:t>línea</a:t>
            </a:r>
            <a:r>
              <a:rPr lang="en-US" dirty="0">
                <a:latin typeface="Myriad Pro" panose="020B0503030403020204" pitchFamily="34" charset="0"/>
              </a:rPr>
              <a:t> horizontal.</a:t>
            </a:r>
          </a:p>
          <a:p>
            <a:endParaRPr lang="en-US" dirty="0">
              <a:latin typeface="Myriad Pro" panose="020B0503030403020204" pitchFamily="34" charset="0"/>
            </a:endParaRPr>
          </a:p>
          <a:p>
            <a:r>
              <a:rPr lang="en-US" dirty="0">
                <a:latin typeface="Myriad Pro" panose="020B0503030403020204" pitchFamily="34" charset="0"/>
              </a:rPr>
              <a:t>*De </a:t>
            </a:r>
            <a:r>
              <a:rPr lang="en-US" dirty="0" err="1">
                <a:latin typeface="Myriad Pro" panose="020B0503030403020204" pitchFamily="34" charset="0"/>
              </a:rPr>
              <a:t>acuerdo</a:t>
            </a:r>
            <a:r>
              <a:rPr lang="en-US" dirty="0">
                <a:latin typeface="Myriad Pro" panose="020B0503030403020204" pitchFamily="34" charset="0"/>
              </a:rPr>
              <a:t> con la </a:t>
            </a:r>
            <a:r>
              <a:rPr lang="en-US" dirty="0" err="1">
                <a:latin typeface="Myriad Pro" panose="020B0503030403020204" pitchFamily="34" charset="0"/>
              </a:rPr>
              <a:t>configuración</a:t>
            </a:r>
            <a:r>
              <a:rPr lang="en-US" dirty="0">
                <a:latin typeface="Myriad Pro" panose="020B0503030403020204" pitchFamily="34" charset="0"/>
              </a:rPr>
              <a:t> </a:t>
            </a:r>
            <a:r>
              <a:rPr lang="en-US" dirty="0" err="1">
                <a:latin typeface="Myriad Pro" panose="020B0503030403020204" pitchFamily="34" charset="0"/>
              </a:rPr>
              <a:t>aprobada</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el </a:t>
            </a:r>
            <a:r>
              <a:rPr lang="en-US" dirty="0" err="1">
                <a:latin typeface="Myriad Pro" panose="020B0503030403020204" pitchFamily="34" charset="0"/>
              </a:rPr>
              <a:t>fabricante</a:t>
            </a:r>
            <a:r>
              <a:rPr lang="en-US" dirty="0">
                <a:latin typeface="Myriad Pro" panose="020B0503030403020204" pitchFamily="34" charset="0"/>
              </a:rPr>
              <a:t> que el </a:t>
            </a:r>
            <a:r>
              <a:rPr lang="en-US" dirty="0" err="1">
                <a:latin typeface="Myriad Pro" panose="020B0503030403020204" pitchFamily="34" charset="0"/>
              </a:rPr>
              <a:t>usuario</a:t>
            </a:r>
            <a:r>
              <a:rPr lang="en-US" dirty="0">
                <a:latin typeface="Myriad Pro" panose="020B0503030403020204" pitchFamily="34" charset="0"/>
              </a:rPr>
              <a:t> </a:t>
            </a:r>
            <a:r>
              <a:rPr lang="en-US" dirty="0" err="1">
                <a:latin typeface="Myriad Pro" panose="020B0503030403020204" pitchFamily="34" charset="0"/>
              </a:rPr>
              <a:t>seleccione</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de </a:t>
            </a:r>
            <a:r>
              <a:rPr lang="en-US" dirty="0" err="1">
                <a:latin typeface="Myriad Pro" panose="020B0503030403020204" pitchFamily="34" charset="0"/>
              </a:rPr>
              <a:t>configuración</a:t>
            </a:r>
            <a:r>
              <a:rPr lang="en-US" dirty="0">
                <a:latin typeface="Myriad Pro" panose="020B0503030403020204" pitchFamily="34" charset="0"/>
              </a:rPr>
              <a:t> </a:t>
            </a:r>
            <a:r>
              <a:rPr lang="en-US" dirty="0" err="1">
                <a:latin typeface="Myriad Pro" panose="020B0503030403020204" pitchFamily="34" charset="0"/>
              </a:rPr>
              <a:t>múltiple</a:t>
            </a:r>
            <a:r>
              <a:rPr lang="en-US" dirty="0">
                <a:latin typeface="Myriad Pro" panose="020B0503030403020204" pitchFamily="34" charset="0"/>
              </a:rPr>
              <a:t>, </a:t>
            </a:r>
            <a:r>
              <a:rPr lang="en-US" dirty="0" err="1">
                <a:latin typeface="Myriad Pro" panose="020B0503030403020204" pitchFamily="34" charset="0"/>
              </a:rPr>
              <a:t>como</a:t>
            </a:r>
            <a:r>
              <a:rPr lang="en-US" dirty="0">
                <a:latin typeface="Myriad Pro" panose="020B0503030403020204" pitchFamily="34" charset="0"/>
              </a:rPr>
              <a:t> las </a:t>
            </a:r>
            <a:r>
              <a:rPr lang="en-US" dirty="0" err="1">
                <a:latin typeface="Myriad Pro" panose="020B0503030403020204" pitchFamily="34" charset="0"/>
              </a:rPr>
              <a:t>escaleras</a:t>
            </a:r>
            <a:r>
              <a:rPr lang="en-US" dirty="0">
                <a:latin typeface="Myriad Pro" panose="020B0503030403020204" pitchFamily="34" charset="0"/>
              </a:rPr>
              <a:t> </a:t>
            </a:r>
            <a:r>
              <a:rPr lang="en-US" dirty="0" err="1">
                <a:latin typeface="Myriad Pro" panose="020B0503030403020204" pitchFamily="34" charset="0"/>
              </a:rPr>
              <a:t>articuladas</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o no. Una </a:t>
            </a:r>
            <a:r>
              <a:rPr lang="en-US" dirty="0" err="1">
                <a:latin typeface="Myriad Pro" panose="020B0503030403020204" pitchFamily="34" charset="0"/>
              </a:rPr>
              <a:t>escalera</a:t>
            </a:r>
            <a:r>
              <a:rPr lang="en-US" dirty="0">
                <a:latin typeface="Myriad Pro" panose="020B0503030403020204" pitchFamily="34" charset="0"/>
              </a:rPr>
              <a:t> no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ambas</a:t>
            </a:r>
            <a:r>
              <a:rPr lang="en-US" dirty="0">
                <a:latin typeface="Myriad Pro" panose="020B0503030403020204" pitchFamily="34" charset="0"/>
              </a:rPr>
              <a:t> </a:t>
            </a:r>
            <a:r>
              <a:rPr lang="en-US" dirty="0" err="1">
                <a:latin typeface="Myriad Pro" panose="020B0503030403020204" pitchFamily="34" charset="0"/>
              </a:rPr>
              <a:t>configuraciones</a:t>
            </a:r>
            <a:r>
              <a:rPr lang="en-US" dirty="0">
                <a:latin typeface="Myriad Pro" panose="020B0503030403020204" pitchFamily="34" charset="0"/>
              </a:rPr>
              <a:t> al </a:t>
            </a:r>
            <a:r>
              <a:rPr lang="en-US" dirty="0" err="1">
                <a:latin typeface="Myriad Pro" panose="020B0503030403020204" pitchFamily="34" charset="0"/>
              </a:rPr>
              <a:t>mismo</a:t>
            </a:r>
            <a:r>
              <a:rPr lang="en-US" dirty="0">
                <a:latin typeface="Myriad Pro" panose="020B0503030403020204" pitchFamily="34" charset="0"/>
              </a:rPr>
              <a:t> </a:t>
            </a:r>
            <a:r>
              <a:rPr lang="en-US" dirty="0" err="1">
                <a:latin typeface="Myriad Pro" panose="020B0503030403020204" pitchFamily="34" charset="0"/>
              </a:rPr>
              <a:t>tiempo</a:t>
            </a:r>
            <a:r>
              <a:rPr lang="en-US" dirty="0">
                <a:latin typeface="Myriad Pro" panose="020B0503030403020204" pitchFamily="34" charset="0"/>
              </a:rPr>
              <a:t>.</a:t>
            </a:r>
            <a:endParaRPr lang="en-US" i="1" dirty="0">
              <a:latin typeface="Myriad Pro" panose="020B0503030403020204" pitchFamily="34" charset="0"/>
            </a:endParaRPr>
          </a:p>
        </p:txBody>
      </p:sp>
      <p:sp>
        <p:nvSpPr>
          <p:cNvPr id="8" name="TextBox 7"/>
          <p:cNvSpPr txBox="1"/>
          <p:nvPr/>
        </p:nvSpPr>
        <p:spPr>
          <a:xfrm>
            <a:off x="202630" y="6124565"/>
            <a:ext cx="745941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9E40890A-7D14-7D4A-9571-6D5AE577B7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636"/>
            <a:ext cx="5448636" cy="5852793"/>
          </a:xfrm>
          <a:prstGeom prst="rect">
            <a:avLst/>
          </a:prstGeom>
        </p:spPr>
      </p:pic>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7879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395" cy="589335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79AF241-A2AA-648E-60B3-E36CF9EAEBC3}"/>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Acceso a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una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superficie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superior</a:t>
            </a:r>
          </a:p>
        </p:txBody>
      </p:sp>
      <p:sp>
        <p:nvSpPr>
          <p:cNvPr id="3" name="TextBox 2"/>
          <p:cNvSpPr txBox="1"/>
          <p:nvPr/>
        </p:nvSpPr>
        <p:spPr>
          <a:xfrm>
            <a:off x="5834147" y="1002100"/>
            <a:ext cx="6010101" cy="2308324"/>
          </a:xfrm>
          <a:prstGeom prst="rect">
            <a:avLst/>
          </a:prstGeom>
          <a:noFill/>
        </p:spPr>
        <p:txBody>
          <a:bodyPr wrap="square" rtlCol="0">
            <a:spAutoFit/>
          </a:bodyPr>
          <a:lstStyle/>
          <a:p>
            <a:r>
              <a:rPr lang="en-US" dirty="0">
                <a:latin typeface="Myriad Pro" panose="020B0503030403020204" pitchFamily="34" charset="0"/>
              </a:rPr>
              <a:t>Cuando se </a:t>
            </a:r>
            <a:r>
              <a:rPr lang="en-US" dirty="0" err="1">
                <a:latin typeface="Myriad Pro" panose="020B0503030403020204" pitchFamily="34" charset="0"/>
              </a:rPr>
              <a:t>utilizan</a:t>
            </a:r>
            <a:r>
              <a:rPr lang="en-US" dirty="0">
                <a:latin typeface="Myriad Pro" panose="020B0503030403020204" pitchFamily="34" charset="0"/>
              </a:rPr>
              <a:t> </a:t>
            </a:r>
            <a:r>
              <a:rPr lang="en-US" dirty="0" err="1">
                <a:latin typeface="Myriad Pro" panose="020B0503030403020204" pitchFamily="34" charset="0"/>
              </a:rPr>
              <a:t>escaleras</a:t>
            </a:r>
            <a:r>
              <a:rPr lang="en-US" dirty="0">
                <a:latin typeface="Myriad Pro" panose="020B0503030403020204" pitchFamily="34" charset="0"/>
              </a:rPr>
              <a:t> </a:t>
            </a:r>
            <a:r>
              <a:rPr lang="en-US" dirty="0" err="1">
                <a:latin typeface="Myriad Pro" panose="020B0503030403020204" pitchFamily="34" charset="0"/>
              </a:rPr>
              <a:t>portátiles</a:t>
            </a:r>
            <a:r>
              <a:rPr lang="en-US" dirty="0">
                <a:latin typeface="Myriad Pro" panose="020B0503030403020204" pitchFamily="34" charset="0"/>
              </a:rPr>
              <a:t> para acceder a superficies </a:t>
            </a:r>
            <a:r>
              <a:rPr lang="en-US" dirty="0" err="1">
                <a:latin typeface="Myriad Pro" panose="020B0503030403020204" pitchFamily="34" charset="0"/>
              </a:rPr>
              <a:t>superiores</a:t>
            </a:r>
            <a:r>
              <a:rPr lang="en-US" dirty="0">
                <a:latin typeface="Myriad Pro" panose="020B0503030403020204" pitchFamily="34" charset="0"/>
              </a:rPr>
              <a:t>, </a:t>
            </a:r>
            <a:r>
              <a:rPr lang="en-US" dirty="0" err="1">
                <a:latin typeface="Myriad Pro" panose="020B0503030403020204" pitchFamily="34" charset="0"/>
              </a:rPr>
              <a:t>estas</a:t>
            </a:r>
            <a:r>
              <a:rPr lang="en-US" dirty="0">
                <a:latin typeface="Myriad Pro" panose="020B0503030403020204" pitchFamily="34" charset="0"/>
              </a:rPr>
              <a:t> </a:t>
            </a:r>
            <a:r>
              <a:rPr lang="en-US" dirty="0" err="1">
                <a:latin typeface="Myriad Pro" panose="020B0503030403020204" pitchFamily="34" charset="0"/>
              </a:rPr>
              <a:t>tienen</a:t>
            </a:r>
            <a:r>
              <a:rPr lang="en-US" dirty="0">
                <a:latin typeface="Myriad Pro" panose="020B0503030403020204" pitchFamily="34" charset="0"/>
              </a:rPr>
              <a:t> que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largueros</a:t>
            </a:r>
            <a:r>
              <a:rPr lang="en-US" dirty="0">
                <a:latin typeface="Myriad Pro" panose="020B0503030403020204" pitchFamily="34" charset="0"/>
              </a:rPr>
              <a:t> </a:t>
            </a:r>
            <a:r>
              <a:rPr lang="en-US" dirty="0" err="1">
                <a:latin typeface="Myriad Pro" panose="020B0503030403020204" pitchFamily="34" charset="0"/>
              </a:rPr>
              <a:t>laterales</a:t>
            </a:r>
            <a:r>
              <a:rPr lang="en-US" dirty="0">
                <a:latin typeface="Myriad Pro" panose="020B0503030403020204" pitchFamily="34" charset="0"/>
              </a:rPr>
              <a:t> </a:t>
            </a:r>
            <a:r>
              <a:rPr lang="en-US" dirty="0" err="1">
                <a:latin typeface="Myriad Pro" panose="020B0503030403020204" pitchFamily="34" charset="0"/>
              </a:rPr>
              <a:t>extendidos</a:t>
            </a:r>
            <a:r>
              <a:rPr lang="en-US" dirty="0">
                <a:latin typeface="Myriad Pro" panose="020B0503030403020204" pitchFamily="34" charset="0"/>
              </a:rPr>
              <a:t> a un </a:t>
            </a:r>
            <a:r>
              <a:rPr lang="en-US" dirty="0" err="1">
                <a:latin typeface="Myriad Pro" panose="020B0503030403020204" pitchFamily="34" charset="0"/>
              </a:rPr>
              <a:t>mínimo</a:t>
            </a:r>
            <a:r>
              <a:rPr lang="en-US" dirty="0">
                <a:latin typeface="Myriad Pro" panose="020B0503030403020204" pitchFamily="34" charset="0"/>
              </a:rPr>
              <a:t> de 3 pies </a:t>
            </a:r>
            <a:r>
              <a:rPr lang="en-US" dirty="0" err="1">
                <a:latin typeface="Myriad Pro" panose="020B0503030403020204" pitchFamily="34" charset="0"/>
              </a:rPr>
              <a:t>por</a:t>
            </a:r>
            <a:r>
              <a:rPr lang="en-US" dirty="0">
                <a:latin typeface="Myriad Pro" panose="020B0503030403020204" pitchFamily="34" charset="0"/>
              </a:rPr>
              <a:t> </a:t>
            </a:r>
            <a:r>
              <a:rPr lang="en-US" dirty="0" err="1">
                <a:latin typeface="Myriad Pro" panose="020B0503030403020204" pitchFamily="34" charset="0"/>
              </a:rPr>
              <a:t>encima</a:t>
            </a:r>
            <a:r>
              <a:rPr lang="en-US" dirty="0">
                <a:latin typeface="Myriad Pro" panose="020B0503030403020204" pitchFamily="34" charset="0"/>
              </a:rPr>
              <a:t> la </a:t>
            </a:r>
            <a:r>
              <a:rPr lang="en-US" dirty="0" err="1">
                <a:latin typeface="Myriad Pro" panose="020B0503030403020204" pitchFamily="34" charset="0"/>
              </a:rPr>
              <a:t>superficie</a:t>
            </a:r>
            <a:r>
              <a:rPr lang="en-US" dirty="0">
                <a:latin typeface="Myriad Pro" panose="020B0503030403020204" pitchFamily="34" charset="0"/>
              </a:rPr>
              <a:t> superior.</a:t>
            </a:r>
          </a:p>
          <a:p>
            <a:endParaRPr lang="en-US" dirty="0">
              <a:latin typeface="Myriad Pro" panose="020B0503030403020204" pitchFamily="34" charset="0"/>
            </a:endParaRPr>
          </a:p>
          <a:p>
            <a:r>
              <a:rPr lang="en-US" dirty="0">
                <a:latin typeface="Myriad Pro" panose="020B0503030403020204" pitchFamily="34" charset="0"/>
              </a:rPr>
              <a:t>*No </a:t>
            </a:r>
            <a:r>
              <a:rPr lang="en-US" dirty="0" err="1">
                <a:latin typeface="Myriad Pro" panose="020B0503030403020204" pitchFamily="34" charset="0"/>
              </a:rPr>
              <a:t>coloque</a:t>
            </a:r>
            <a:r>
              <a:rPr lang="en-US" dirty="0">
                <a:latin typeface="Myriad Pro" panose="020B0503030403020204" pitchFamily="34" charset="0"/>
              </a:rPr>
              <a:t> </a:t>
            </a:r>
            <a:r>
              <a:rPr lang="en-US" dirty="0" err="1">
                <a:latin typeface="Myriad Pro" panose="020B0503030403020204" pitchFamily="34" charset="0"/>
              </a:rPr>
              <a:t>ningún</a:t>
            </a:r>
            <a:r>
              <a:rPr lang="en-US" dirty="0">
                <a:latin typeface="Myriad Pro" panose="020B0503030403020204" pitchFamily="34" charset="0"/>
              </a:rPr>
              <a:t> peso </a:t>
            </a:r>
            <a:r>
              <a:rPr lang="en-US" dirty="0" err="1">
                <a:latin typeface="Myriad Pro" panose="020B0503030403020204" pitchFamily="34" charset="0"/>
              </a:rPr>
              <a:t>sobre</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peldaños</a:t>
            </a:r>
            <a:r>
              <a:rPr lang="en-US" dirty="0">
                <a:latin typeface="Myriad Pro" panose="020B0503030403020204" pitchFamily="34" charset="0"/>
              </a:rPr>
              <a:t> </a:t>
            </a:r>
            <a:r>
              <a:rPr lang="en-US" dirty="0" err="1">
                <a:latin typeface="Myriad Pro" panose="020B0503030403020204" pitchFamily="34" charset="0"/>
              </a:rPr>
              <a:t>ubicados</a:t>
            </a:r>
            <a:r>
              <a:rPr lang="en-US" dirty="0">
                <a:latin typeface="Myriad Pro" panose="020B0503030403020204" pitchFamily="34" charset="0"/>
              </a:rPr>
              <a:t> </a:t>
            </a:r>
            <a:r>
              <a:rPr lang="en-US" dirty="0" err="1">
                <a:latin typeface="Myriad Pro" panose="020B0503030403020204" pitchFamily="34" charset="0"/>
              </a:rPr>
              <a:t>por</a:t>
            </a:r>
            <a:r>
              <a:rPr lang="en-US" dirty="0">
                <a:latin typeface="Myriad Pro" panose="020B0503030403020204" pitchFamily="34" charset="0"/>
              </a:rPr>
              <a:t> </a:t>
            </a:r>
            <a:r>
              <a:rPr lang="en-US" dirty="0" err="1">
                <a:latin typeface="Myriad Pro" panose="020B0503030403020204" pitchFamily="34" charset="0"/>
              </a:rPr>
              <a:t>encima</a:t>
            </a:r>
            <a:r>
              <a:rPr lang="en-US" dirty="0">
                <a:latin typeface="Myriad Pro" panose="020B0503030403020204" pitchFamily="34" charset="0"/>
              </a:rPr>
              <a:t> de la </a:t>
            </a:r>
            <a:r>
              <a:rPr lang="en-US" dirty="0" err="1">
                <a:latin typeface="Myriad Pro" panose="020B0503030403020204" pitchFamily="34" charset="0"/>
              </a:rPr>
              <a:t>superficie</a:t>
            </a:r>
            <a:r>
              <a:rPr lang="en-US" dirty="0">
                <a:latin typeface="Myriad Pro" panose="020B0503030403020204" pitchFamily="34" charset="0"/>
              </a:rPr>
              <a:t> superior al </a:t>
            </a:r>
            <a:r>
              <a:rPr lang="en-US" dirty="0" err="1">
                <a:latin typeface="Myriad Pro" panose="020B0503030403020204" pitchFamily="34" charset="0"/>
              </a:rPr>
              <a:t>usar</a:t>
            </a:r>
            <a:r>
              <a:rPr lang="en-US" dirty="0">
                <a:latin typeface="Myriad Pro" panose="020B0503030403020204" pitchFamily="34" charset="0"/>
              </a:rPr>
              <a:t> </a:t>
            </a:r>
            <a:r>
              <a:rPr lang="en-US" dirty="0" err="1">
                <a:latin typeface="Myriad Pro" panose="020B0503030403020204" pitchFamily="34" charset="0"/>
              </a:rPr>
              <a:t>escaleras</a:t>
            </a:r>
            <a:r>
              <a:rPr lang="en-US" dirty="0">
                <a:latin typeface="Myriad Pro" panose="020B0503030403020204" pitchFamily="34" charset="0"/>
              </a:rPr>
              <a:t> sin </a:t>
            </a:r>
            <a:r>
              <a:rPr lang="en-US" dirty="0" err="1">
                <a:latin typeface="Myriad Pro" panose="020B0503030403020204" pitchFamily="34" charset="0"/>
              </a:rPr>
              <a:t>apoyo</a:t>
            </a:r>
            <a:r>
              <a:rPr lang="en-US" dirty="0">
                <a:latin typeface="Myriad Pro" panose="020B0503030403020204" pitchFamily="34" charset="0"/>
              </a:rPr>
              <a:t> </a:t>
            </a:r>
            <a:r>
              <a:rPr lang="en-US" dirty="0" err="1">
                <a:latin typeface="Myriad Pro" panose="020B0503030403020204" pitchFamily="34" charset="0"/>
              </a:rPr>
              <a:t>propio</a:t>
            </a:r>
            <a:r>
              <a:rPr lang="en-US" dirty="0">
                <a:latin typeface="Myriad Pro" panose="020B0503030403020204" pitchFamily="34" charset="0"/>
              </a:rPr>
              <a:t> para </a:t>
            </a:r>
            <a:r>
              <a:rPr lang="en-US" dirty="0" err="1">
                <a:latin typeface="Myriad Pro" panose="020B0503030403020204" pitchFamily="34" charset="0"/>
              </a:rPr>
              <a:t>acceder</a:t>
            </a:r>
            <a:r>
              <a:rPr lang="en-US" dirty="0">
                <a:latin typeface="Myriad Pro" panose="020B0503030403020204" pitchFamily="34" charset="0"/>
              </a:rPr>
              <a:t> a un </a:t>
            </a:r>
            <a:r>
              <a:rPr lang="en-US" dirty="0" err="1">
                <a:latin typeface="Myriad Pro" panose="020B0503030403020204" pitchFamily="34" charset="0"/>
              </a:rPr>
              <a:t>nivel</a:t>
            </a:r>
            <a:r>
              <a:rPr lang="en-US" dirty="0">
                <a:latin typeface="Myriad Pro" panose="020B0503030403020204" pitchFamily="34" charset="0"/>
              </a:rPr>
              <a:t> superior.</a:t>
            </a:r>
            <a:endParaRPr lang="en-US" i="1" dirty="0">
              <a:latin typeface="Myriad Pro" panose="020B0503030403020204" pitchFamily="34" charset="0"/>
            </a:endParaRPr>
          </a:p>
        </p:txBody>
      </p:sp>
      <p:sp>
        <p:nvSpPr>
          <p:cNvPr id="8" name="TextBox 7"/>
          <p:cNvSpPr txBox="1"/>
          <p:nvPr/>
        </p:nvSpPr>
        <p:spPr>
          <a:xfrm>
            <a:off x="202630" y="6124565"/>
            <a:ext cx="7427880"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726279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F6EB8F7-CCA0-D945-205B-E219889CB6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Accesorios</a:t>
            </a:r>
            <a:r>
              <a:rPr lang="en-US" dirty="0"/>
              <a:t> para </a:t>
            </a:r>
            <a:r>
              <a:rPr lang="en-US" dirty="0" err="1"/>
              <a:t>escaleras</a:t>
            </a:r>
            <a:r>
              <a:rPr lang="en-US" dirty="0"/>
              <a:t> (</a:t>
            </a:r>
            <a:r>
              <a:rPr lang="en-US" dirty="0" err="1"/>
              <a:t>Demonstracion</a:t>
            </a:r>
            <a:r>
              <a:rPr lang="en-US" dirty="0"/>
              <a:t>)</a:t>
            </a:r>
          </a:p>
        </p:txBody>
      </p:sp>
      <p:sp>
        <p:nvSpPr>
          <p:cNvPr id="13" name="TextBox 12"/>
          <p:cNvSpPr txBox="1"/>
          <p:nvPr/>
        </p:nvSpPr>
        <p:spPr>
          <a:xfrm>
            <a:off x="202630" y="6124565"/>
            <a:ext cx="7427880"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Online Media 3" descr="LSM3V3 - Ladder Accesories_spa">
            <a:hlinkClick r:id="" action="ppaction://media"/>
            <a:extLst>
              <a:ext uri="{FF2B5EF4-FFF2-40B4-BE49-F238E27FC236}">
                <a16:creationId xmlns:a16="http://schemas.microsoft.com/office/drawing/2014/main" id="{542F1864-E05A-3887-1E16-74A2837ADF93}"/>
              </a:ext>
            </a:extLst>
          </p:cNvPr>
          <p:cNvPicPr>
            <a:picLocks noRot="1" noChangeAspect="1"/>
          </p:cNvPicPr>
          <p:nvPr>
            <a:videoFile r:link="rId1"/>
          </p:nvPr>
        </p:nvPicPr>
        <p:blipFill>
          <a:blip r:embed="rId4"/>
          <a:stretch>
            <a:fillRect/>
          </a:stretch>
        </p:blipFill>
        <p:spPr>
          <a:xfrm>
            <a:off x="893517" y="0"/>
            <a:ext cx="10404965" cy="5852793"/>
          </a:xfrm>
          <a:prstGeom prst="rect">
            <a:avLst/>
          </a:prstGeom>
        </p:spPr>
      </p:pic>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39101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3FC086D-BC2E-8CB6-4299-3AB4F41E14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Configuracion</a:t>
            </a:r>
            <a:r>
              <a:rPr lang="en-US" dirty="0"/>
              <a:t> de la </a:t>
            </a:r>
            <a:r>
              <a:rPr lang="en-US" dirty="0" err="1"/>
              <a:t>escalera</a:t>
            </a:r>
            <a:r>
              <a:rPr lang="en-US" dirty="0"/>
              <a:t> </a:t>
            </a:r>
            <a:r>
              <a:rPr lang="en-US" dirty="0" err="1"/>
              <a:t>portatil</a:t>
            </a:r>
            <a:endParaRPr lang="en-US" dirty="0"/>
          </a:p>
        </p:txBody>
      </p:sp>
      <p:pic>
        <p:nvPicPr>
          <p:cNvPr id="3" name="Online Media 2" descr="LSM3V4 - portable Ladder Setup_spa">
            <a:hlinkClick r:id="" action="ppaction://media"/>
            <a:extLst>
              <a:ext uri="{FF2B5EF4-FFF2-40B4-BE49-F238E27FC236}">
                <a16:creationId xmlns:a16="http://schemas.microsoft.com/office/drawing/2014/main" id="{ECB127D9-BD40-023B-C989-2F6F9A4FFC08}"/>
              </a:ext>
            </a:extLst>
          </p:cNvPr>
          <p:cNvPicPr>
            <a:picLocks noRot="1" noChangeAspect="1"/>
          </p:cNvPicPr>
          <p:nvPr>
            <a:videoFile r:link="rId1"/>
          </p:nvPr>
        </p:nvPicPr>
        <p:blipFill>
          <a:blip r:embed="rId4"/>
          <a:stretch>
            <a:fillRect/>
          </a:stretch>
        </p:blipFill>
        <p:spPr>
          <a:xfrm>
            <a:off x="893517" y="0"/>
            <a:ext cx="10404965" cy="5852793"/>
          </a:xfrm>
          <a:prstGeom prst="rect">
            <a:avLst/>
          </a:prstGeom>
        </p:spPr>
      </p:pic>
      <p:sp>
        <p:nvSpPr>
          <p:cNvPr id="13" name="TextBox 12"/>
          <p:cNvSpPr txBox="1"/>
          <p:nvPr/>
        </p:nvSpPr>
        <p:spPr>
          <a:xfrm>
            <a:off x="202630" y="6124565"/>
            <a:ext cx="7427880"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6130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13383565-F9C7-AE62-DE39-51B48C6DF1D3}"/>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Aplicación</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Uso Seguro de las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NIOSH</a:t>
            </a:r>
          </a:p>
        </p:txBody>
      </p:sp>
      <p:sp>
        <p:nvSpPr>
          <p:cNvPr id="3" name="TextBox 2"/>
          <p:cNvSpPr txBox="1"/>
          <p:nvPr/>
        </p:nvSpPr>
        <p:spPr>
          <a:xfrm>
            <a:off x="5834147" y="1323654"/>
            <a:ext cx="6010101" cy="4093428"/>
          </a:xfrm>
          <a:prstGeom prst="rect">
            <a:avLst/>
          </a:prstGeom>
          <a:noFill/>
        </p:spPr>
        <p:txBody>
          <a:bodyPr wrap="square" rtlCol="0">
            <a:spAutoFit/>
          </a:bodyPr>
          <a:lstStyle/>
          <a:p>
            <a:r>
              <a:rPr lang="en-US" sz="1600" dirty="0">
                <a:latin typeface="Myriad Pro" panose="020B0503030403020204" pitchFamily="34" charset="0"/>
              </a:rPr>
              <a:t>Haga </a:t>
            </a:r>
            <a:r>
              <a:rPr lang="en-US" sz="1600" dirty="0" err="1">
                <a:latin typeface="Myriad Pro" panose="020B0503030403020204" pitchFamily="34" charset="0"/>
              </a:rPr>
              <a:t>clic</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el </a:t>
            </a:r>
            <a:r>
              <a:rPr lang="en-US" sz="1600" dirty="0" err="1">
                <a:latin typeface="Myriad Pro" panose="020B0503030403020204" pitchFamily="34" charset="0"/>
              </a:rPr>
              <a:t>botón</a:t>
            </a:r>
            <a:r>
              <a:rPr lang="en-US" sz="1600" dirty="0">
                <a:latin typeface="Myriad Pro" panose="020B0503030403020204" pitchFamily="34" charset="0"/>
              </a:rPr>
              <a:t> o </a:t>
            </a:r>
            <a:r>
              <a:rPr lang="en-US" sz="1600" dirty="0" err="1">
                <a:latin typeface="Myriad Pro" panose="020B0503030403020204" pitchFamily="34" charset="0"/>
              </a:rPr>
              <a:t>escanee</a:t>
            </a:r>
            <a:r>
              <a:rPr lang="en-US" sz="1600" dirty="0">
                <a:latin typeface="Myriad Pro" panose="020B0503030403020204" pitchFamily="34" charset="0"/>
              </a:rPr>
              <a:t> el </a:t>
            </a:r>
            <a:r>
              <a:rPr lang="en-US" sz="1600" dirty="0" err="1">
                <a:latin typeface="Myriad Pro" panose="020B0503030403020204" pitchFamily="34" charset="0"/>
              </a:rPr>
              <a:t>código</a:t>
            </a:r>
            <a:r>
              <a:rPr lang="en-US" sz="1600" dirty="0">
                <a:latin typeface="Myriad Pro" panose="020B0503030403020204" pitchFamily="34" charset="0"/>
              </a:rPr>
              <a:t> QR para </a:t>
            </a:r>
            <a:r>
              <a:rPr lang="en-US" sz="1600" dirty="0" err="1">
                <a:latin typeface="Myriad Pro" panose="020B0503030403020204" pitchFamily="34" charset="0"/>
              </a:rPr>
              <a:t>descargar</a:t>
            </a:r>
            <a:r>
              <a:rPr lang="en-US" sz="1600" dirty="0">
                <a:latin typeface="Myriad Pro" panose="020B0503030403020204" pitchFamily="34" charset="0"/>
              </a:rPr>
              <a:t> la </a:t>
            </a:r>
            <a:r>
              <a:rPr lang="en-US" sz="1600" dirty="0" err="1">
                <a:latin typeface="Myriad Pro" panose="020B0503030403020204" pitchFamily="34" charset="0"/>
              </a:rPr>
              <a:t>aplicación</a:t>
            </a:r>
            <a:r>
              <a:rPr lang="en-US" sz="1600" dirty="0">
                <a:latin typeface="Myriad Pro" panose="020B0503030403020204" pitchFamily="34" charset="0"/>
              </a:rPr>
              <a:t> </a:t>
            </a:r>
            <a:r>
              <a:rPr lang="en-US" sz="1600" dirty="0" err="1">
                <a:latin typeface="Myriad Pro" panose="020B0503030403020204" pitchFamily="34" charset="0"/>
              </a:rPr>
              <a:t>Escaleras</a:t>
            </a:r>
            <a:r>
              <a:rPr lang="en-US" sz="1600" dirty="0">
                <a:latin typeface="Myriad Pro" panose="020B0503030403020204" pitchFamily="34" charset="0"/>
              </a:rPr>
              <a:t> de NIOSH.</a:t>
            </a:r>
          </a:p>
          <a:p>
            <a:endParaRPr lang="en-US" sz="1600" dirty="0">
              <a:latin typeface="Myriad Pro" panose="020B0503030403020204" pitchFamily="34" charset="0"/>
            </a:endParaRPr>
          </a:p>
          <a:p>
            <a:r>
              <a:rPr lang="en-US" sz="1600" dirty="0">
                <a:latin typeface="Myriad Pro" panose="020B0503030403020204" pitchFamily="34" charset="0"/>
              </a:rPr>
              <a:t>La </a:t>
            </a:r>
            <a:r>
              <a:rPr lang="en-US" sz="1600" dirty="0" err="1">
                <a:latin typeface="Myriad Pro" panose="020B0503030403020204" pitchFamily="34" charset="0"/>
              </a:rPr>
              <a:t>aplicación</a:t>
            </a:r>
            <a:r>
              <a:rPr lang="en-US" sz="1600" dirty="0">
                <a:latin typeface="Myriad Pro" panose="020B0503030403020204" pitchFamily="34" charset="0"/>
              </a:rPr>
              <a:t> </a:t>
            </a:r>
            <a:r>
              <a:rPr lang="en-US" sz="1600" dirty="0" err="1">
                <a:latin typeface="Myriad Pro" panose="020B0503030403020204" pitchFamily="34" charset="0"/>
              </a:rPr>
              <a:t>puede</a:t>
            </a:r>
            <a:r>
              <a:rPr lang="en-US" sz="1600" dirty="0">
                <a:latin typeface="Myriad Pro" panose="020B0503030403020204" pitchFamily="34" charset="0"/>
              </a:rPr>
              <a:t> </a:t>
            </a:r>
            <a:r>
              <a:rPr lang="en-US" sz="1600" dirty="0" err="1">
                <a:latin typeface="Myriad Pro" panose="020B0503030403020204" pitchFamily="34" charset="0"/>
              </a:rPr>
              <a:t>ayudar</a:t>
            </a:r>
            <a:r>
              <a:rPr lang="en-US" sz="1600" dirty="0">
                <a:latin typeface="Myriad Pro" panose="020B0503030403020204" pitchFamily="34" charset="0"/>
              </a:rPr>
              <a:t> con lo </a:t>
            </a:r>
            <a:r>
              <a:rPr lang="en-US" sz="1600" dirty="0" err="1">
                <a:latin typeface="Myriad Pro" panose="020B0503030403020204" pitchFamily="34" charset="0"/>
              </a:rPr>
              <a:t>siguiente</a:t>
            </a:r>
            <a:r>
              <a:rPr lang="en-US" sz="1600" dirty="0">
                <a:latin typeface="Myriad Pro" panose="020B0503030403020204" pitchFamily="34" charset="0"/>
              </a:rPr>
              <a:t>:</a:t>
            </a:r>
          </a:p>
          <a:p>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Planificación</a:t>
            </a:r>
            <a:r>
              <a:rPr lang="en-US" sz="1600" dirty="0">
                <a:latin typeface="Myriad Pro" panose="020B0503030403020204" pitchFamily="34" charset="0"/>
              </a:rPr>
              <a:t> </a:t>
            </a:r>
          </a:p>
          <a:p>
            <a:pPr marL="285750" indent="-285750">
              <a:buFont typeface="Arial" panose="020B0604020202020204" pitchFamily="34" charset="0"/>
              <a:buChar char="•"/>
            </a:pPr>
            <a:r>
              <a:rPr lang="en-US" sz="1600" dirty="0" err="1">
                <a:latin typeface="Myriad Pro" panose="020B0503030403020204" pitchFamily="34" charset="0"/>
              </a:rPr>
              <a:t>Selección</a:t>
            </a:r>
            <a:r>
              <a:rPr lang="en-US" sz="1600" dirty="0">
                <a:latin typeface="Myriad Pro" panose="020B0503030403020204" pitchFamily="34" charset="0"/>
              </a:rPr>
              <a:t> </a:t>
            </a:r>
          </a:p>
          <a:p>
            <a:pPr marL="285750" indent="-285750">
              <a:buFont typeface="Arial" panose="020B0604020202020204" pitchFamily="34" charset="0"/>
              <a:buChar char="•"/>
            </a:pPr>
            <a:r>
              <a:rPr lang="en-US" sz="1600" dirty="0" err="1">
                <a:latin typeface="Myriad Pro" panose="020B0503030403020204" pitchFamily="34" charset="0"/>
              </a:rPr>
              <a:t>Inspección</a:t>
            </a:r>
            <a:r>
              <a:rPr lang="en-US" sz="1600" dirty="0">
                <a:latin typeface="Myriad Pro" panose="020B0503030403020204" pitchFamily="34" charset="0"/>
              </a:rPr>
              <a:t> </a:t>
            </a:r>
          </a:p>
          <a:p>
            <a:pPr marL="285750" indent="-285750">
              <a:buFont typeface="Arial" panose="020B0604020202020204" pitchFamily="34" charset="0"/>
              <a:buChar char="•"/>
            </a:pPr>
            <a:r>
              <a:rPr lang="en-US" sz="1600" dirty="0" err="1">
                <a:latin typeface="Myriad Pro" panose="020B0503030403020204" pitchFamily="34" charset="0"/>
              </a:rPr>
              <a:t>Instalación</a:t>
            </a:r>
            <a:r>
              <a:rPr lang="en-US" sz="1600" dirty="0">
                <a:latin typeface="Myriad Pro" panose="020B0503030403020204" pitchFamily="34" charset="0"/>
              </a:rPr>
              <a:t> </a:t>
            </a:r>
          </a:p>
          <a:p>
            <a:pPr marL="285750" indent="-285750">
              <a:buFont typeface="Arial" panose="020B0604020202020204" pitchFamily="34" charset="0"/>
              <a:buChar char="•"/>
            </a:pPr>
            <a:r>
              <a:rPr lang="en-US" sz="1600" dirty="0" err="1">
                <a:latin typeface="Myriad Pro" panose="020B0503030403020204" pitchFamily="34" charset="0"/>
              </a:rPr>
              <a:t>Uso</a:t>
            </a:r>
            <a:r>
              <a:rPr lang="en-US" sz="1600" dirty="0">
                <a:latin typeface="Myriad Pro" panose="020B0503030403020204" pitchFamily="34" charset="0"/>
              </a:rPr>
              <a:t> </a:t>
            </a:r>
            <a:r>
              <a:rPr lang="en-US" sz="1600" dirty="0" err="1">
                <a:latin typeface="Myriad Pro" panose="020B0503030403020204" pitchFamily="34" charset="0"/>
              </a:rPr>
              <a:t>correcto</a:t>
            </a:r>
            <a:r>
              <a:rPr lang="en-US" sz="1600" dirty="0">
                <a:latin typeface="Myriad Pro" panose="020B0503030403020204" pitchFamily="34" charset="0"/>
              </a:rPr>
              <a:t> </a:t>
            </a:r>
          </a:p>
          <a:p>
            <a:pPr marL="285750" indent="-285750">
              <a:buFont typeface="Arial" panose="020B0604020202020204" pitchFamily="34" charset="0"/>
              <a:buChar char="•"/>
            </a:pPr>
            <a:r>
              <a:rPr lang="en-US" sz="1600" dirty="0" err="1">
                <a:latin typeface="Myriad Pro" panose="020B0503030403020204" pitchFamily="34" charset="0"/>
              </a:rPr>
              <a:t>Accesorios</a:t>
            </a:r>
            <a:endParaRPr lang="en-US" sz="1600" dirty="0">
              <a:latin typeface="Myriad Pro" panose="020B0503030403020204" pitchFamily="34" charset="0"/>
            </a:endParaRPr>
          </a:p>
          <a:p>
            <a:endParaRPr lang="en-US" sz="1600" dirty="0">
              <a:latin typeface="Myriad Pro" panose="020B0503030403020204" pitchFamily="34" charset="0"/>
            </a:endParaRPr>
          </a:p>
          <a:p>
            <a:r>
              <a:rPr lang="en-US" sz="1600" dirty="0">
                <a:latin typeface="Myriad Pro" panose="020B0503030403020204" pitchFamily="34" charset="0"/>
              </a:rPr>
              <a:t>*La </a:t>
            </a:r>
            <a:r>
              <a:rPr lang="en-US" sz="1600" dirty="0" err="1">
                <a:latin typeface="Myriad Pro" panose="020B0503030403020204" pitchFamily="34" charset="0"/>
              </a:rPr>
              <a:t>aplicación</a:t>
            </a:r>
            <a:r>
              <a:rPr lang="en-US" sz="1600" dirty="0">
                <a:latin typeface="Myriad Pro" panose="020B0503030403020204" pitchFamily="34" charset="0"/>
              </a:rPr>
              <a:t> solo </a:t>
            </a:r>
            <a:r>
              <a:rPr lang="en-US" sz="1600" dirty="0" err="1">
                <a:latin typeface="Myriad Pro" panose="020B0503030403020204" pitchFamily="34" charset="0"/>
              </a:rPr>
              <a:t>está</a:t>
            </a:r>
            <a:r>
              <a:rPr lang="en-US" sz="1600" dirty="0">
                <a:latin typeface="Myriad Pro" panose="020B0503030403020204" pitchFamily="34" charset="0"/>
              </a:rPr>
              <a:t> </a:t>
            </a:r>
            <a:r>
              <a:rPr lang="en-US" sz="1600" dirty="0" err="1">
                <a:latin typeface="Myriad Pro" panose="020B0503030403020204" pitchFamily="34" charset="0"/>
              </a:rPr>
              <a:t>disponible</a:t>
            </a:r>
            <a:r>
              <a:rPr lang="en-US" sz="1600" dirty="0">
                <a:latin typeface="Myriad Pro" panose="020B0503030403020204" pitchFamily="34" charset="0"/>
              </a:rPr>
              <a:t> para </a:t>
            </a:r>
            <a:r>
              <a:rPr lang="en-US" sz="1600" dirty="0" err="1">
                <a:latin typeface="Myriad Pro" panose="020B0503030403020204" pitchFamily="34" charset="0"/>
              </a:rPr>
              <a:t>dispositivos</a:t>
            </a:r>
            <a:r>
              <a:rPr lang="en-US" sz="1600" dirty="0">
                <a:latin typeface="Myriad Pro" panose="020B0503030403020204" pitchFamily="34" charset="0"/>
              </a:rPr>
              <a:t> </a:t>
            </a:r>
            <a:r>
              <a:rPr lang="en-US" sz="1600" dirty="0" err="1">
                <a:latin typeface="Myriad Pro" panose="020B0503030403020204" pitchFamily="34" charset="0"/>
              </a:rPr>
              <a:t>móviles</a:t>
            </a:r>
            <a:r>
              <a:rPr lang="en-US" sz="1600" dirty="0">
                <a:latin typeface="Myriad Pro" panose="020B0503030403020204" pitchFamily="34" charset="0"/>
              </a:rPr>
              <a:t> (p. </a:t>
            </a:r>
            <a:r>
              <a:rPr lang="en-US" sz="1600" dirty="0" err="1">
                <a:latin typeface="Myriad Pro" panose="020B0503030403020204" pitchFamily="34" charset="0"/>
              </a:rPr>
              <a:t>ej</a:t>
            </a:r>
            <a:r>
              <a:rPr lang="en-US" sz="1600" dirty="0">
                <a:latin typeface="Myriad Pro" panose="020B0503030403020204" pitchFamily="34" charset="0"/>
              </a:rPr>
              <a:t>., </a:t>
            </a:r>
            <a:r>
              <a:rPr lang="en-US" sz="1600" dirty="0" err="1">
                <a:latin typeface="Myriad Pro" panose="020B0503030403020204" pitchFamily="34" charset="0"/>
              </a:rPr>
              <a:t>celulares</a:t>
            </a:r>
            <a:r>
              <a:rPr lang="en-US" sz="1600" dirty="0">
                <a:latin typeface="Myriad Pro" panose="020B0503030403020204" pitchFamily="34" charset="0"/>
              </a:rPr>
              <a:t> y </a:t>
            </a:r>
            <a:r>
              <a:rPr lang="en-US" sz="1600" dirty="0" err="1">
                <a:latin typeface="Myriad Pro" panose="020B0503030403020204" pitchFamily="34" charset="0"/>
              </a:rPr>
              <a:t>tabletas</a:t>
            </a:r>
            <a:r>
              <a:rPr lang="en-US" sz="1600" dirty="0">
                <a:latin typeface="Myriad Pro" panose="020B0503030403020204" pitchFamily="34" charset="0"/>
              </a:rPr>
              <a:t>).</a:t>
            </a:r>
          </a:p>
          <a:p>
            <a:endParaRPr lang="en-US" sz="1600" i="1" dirty="0">
              <a:latin typeface="Myriad Pro" panose="020B0503030403020204" pitchFamily="34" charset="0"/>
            </a:endParaRPr>
          </a:p>
          <a:p>
            <a:r>
              <a:rPr lang="es-ES" sz="2000" i="1" dirty="0">
                <a:latin typeface="Myriad Pro" panose="020B0503030403020204" pitchFamily="34" charset="0"/>
                <a:hlinkClick r:id="rId3"/>
              </a:rPr>
              <a:t>Aplicación Uso Seguro de las Escaleras de NIOSH</a:t>
            </a:r>
            <a:endParaRPr lang="en-US" sz="2000" i="1" dirty="0">
              <a:latin typeface="Myriad Pro" panose="020B0503030403020204" pitchFamily="34" charset="0"/>
            </a:endParaRPr>
          </a:p>
        </p:txBody>
      </p:sp>
      <p:pic>
        <p:nvPicPr>
          <p:cNvPr id="7" name="Picture 6" descr="QR para descargar la aplicación Escaleras de NIOS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818"/>
            <a:ext cx="5486395" cy="5893352"/>
          </a:xfrm>
          <a:prstGeom prst="rect">
            <a:avLst/>
          </a:prstGeom>
        </p:spPr>
      </p:pic>
      <p:sp>
        <p:nvSpPr>
          <p:cNvPr id="8" name="TextBox 7"/>
          <p:cNvSpPr txBox="1"/>
          <p:nvPr/>
        </p:nvSpPr>
        <p:spPr>
          <a:xfrm>
            <a:off x="202630" y="6124565"/>
            <a:ext cx="7448901"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402811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4">
            <a:extLst>
              <a:ext uri="{FF2B5EF4-FFF2-40B4-BE49-F238E27FC236}">
                <a16:creationId xmlns:a16="http://schemas.microsoft.com/office/drawing/2014/main" id="{DC72A47C-023C-F938-00D2-094B4D5755D6}"/>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Cómo</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utilizarlas</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696292" y="1099221"/>
            <a:ext cx="6285809" cy="1323439"/>
          </a:xfrm>
          <a:prstGeom prst="rect">
            <a:avLst/>
          </a:prstGeom>
          <a:noFill/>
        </p:spPr>
        <p:txBody>
          <a:bodyPr wrap="square" rtlCol="0">
            <a:spAutoFit/>
          </a:bodyPr>
          <a:lstStyle/>
          <a:p>
            <a:r>
              <a:rPr lang="en-US" sz="2000" dirty="0">
                <a:latin typeface="Myriad Pro" panose="020B0503030403020204" pitchFamily="34" charset="0"/>
              </a:rPr>
              <a:t>Haga </a:t>
            </a:r>
            <a:r>
              <a:rPr lang="en-US" sz="2000" dirty="0" err="1">
                <a:latin typeface="Myriad Pro" panose="020B0503030403020204" pitchFamily="34" charset="0"/>
              </a:rPr>
              <a:t>clic</a:t>
            </a:r>
            <a:r>
              <a:rPr lang="en-US" sz="2000" dirty="0">
                <a:latin typeface="Myriad Pro" panose="020B0503030403020204" pitchFamily="34" charset="0"/>
              </a:rPr>
              <a:t> </a:t>
            </a:r>
            <a:r>
              <a:rPr lang="en-US" sz="2000" dirty="0" err="1">
                <a:latin typeface="Myriad Pro" panose="020B0503030403020204" pitchFamily="34" charset="0"/>
              </a:rPr>
              <a:t>en</a:t>
            </a:r>
            <a:r>
              <a:rPr lang="en-US" sz="2000" dirty="0">
                <a:latin typeface="Myriad Pro" panose="020B0503030403020204" pitchFamily="34" charset="0"/>
              </a:rPr>
              <a:t> el </a:t>
            </a:r>
            <a:r>
              <a:rPr lang="en-US" sz="2000" dirty="0" err="1">
                <a:latin typeface="Myriad Pro" panose="020B0503030403020204" pitchFamily="34" charset="0"/>
              </a:rPr>
              <a:t>botón</a:t>
            </a:r>
            <a:r>
              <a:rPr lang="en-US" sz="2000" dirty="0">
                <a:latin typeface="Myriad Pro" panose="020B0503030403020204" pitchFamily="34" charset="0"/>
              </a:rPr>
              <a:t> para </a:t>
            </a:r>
            <a:r>
              <a:rPr lang="en-US" sz="2000" dirty="0" err="1">
                <a:latin typeface="Myriad Pro" panose="020B0503030403020204" pitchFamily="34" charset="0"/>
              </a:rPr>
              <a:t>revisar</a:t>
            </a:r>
            <a:r>
              <a:rPr lang="en-US" sz="2000" dirty="0">
                <a:latin typeface="Myriad Pro" panose="020B0503030403020204" pitchFamily="34" charset="0"/>
              </a:rPr>
              <a:t> </a:t>
            </a:r>
            <a:r>
              <a:rPr lang="en-US" sz="2000" dirty="0" err="1">
                <a:latin typeface="Myriad Pro" panose="020B0503030403020204" pitchFamily="34" charset="0"/>
              </a:rPr>
              <a:t>una</a:t>
            </a:r>
            <a:r>
              <a:rPr lang="en-US" sz="2000" dirty="0">
                <a:latin typeface="Myriad Pro" panose="020B0503030403020204" pitchFamily="34" charset="0"/>
              </a:rPr>
              <a:t> </a:t>
            </a:r>
            <a:r>
              <a:rPr lang="en-US" sz="2000" dirty="0" err="1">
                <a:latin typeface="Myriad Pro" panose="020B0503030403020204" pitchFamily="34" charset="0"/>
              </a:rPr>
              <a:t>guía</a:t>
            </a:r>
            <a:r>
              <a:rPr lang="en-US" sz="2000" dirty="0">
                <a:latin typeface="Myriad Pro" panose="020B0503030403020204" pitchFamily="34" charset="0"/>
              </a:rPr>
              <a:t> que </a:t>
            </a:r>
            <a:r>
              <a:rPr lang="en-US" sz="2000" dirty="0" err="1">
                <a:latin typeface="Myriad Pro" panose="020B0503030403020204" pitchFamily="34" charset="0"/>
              </a:rPr>
              <a:t>tiene</a:t>
            </a:r>
            <a:r>
              <a:rPr lang="en-US" sz="2000" dirty="0">
                <a:latin typeface="Myriad Pro" panose="020B0503030403020204" pitchFamily="34" charset="0"/>
              </a:rPr>
              <a:t> </a:t>
            </a:r>
            <a:r>
              <a:rPr lang="en-US" sz="2000" dirty="0" err="1">
                <a:latin typeface="Myriad Pro" panose="020B0503030403020204" pitchFamily="34" charset="0"/>
              </a:rPr>
              <a:t>más</a:t>
            </a:r>
            <a:r>
              <a:rPr lang="en-US" sz="2000" dirty="0">
                <a:latin typeface="Myriad Pro" panose="020B0503030403020204" pitchFamily="34" charset="0"/>
              </a:rPr>
              <a:t> </a:t>
            </a:r>
            <a:r>
              <a:rPr lang="en-US" sz="2000" dirty="0" err="1">
                <a:latin typeface="Myriad Pro" panose="020B0503030403020204" pitchFamily="34" charset="0"/>
              </a:rPr>
              <a:t>información</a:t>
            </a:r>
            <a:r>
              <a:rPr lang="en-US" sz="2000" dirty="0">
                <a:latin typeface="Myriad Pro" panose="020B0503030403020204" pitchFamily="34" charset="0"/>
              </a:rPr>
              <a:t> </a:t>
            </a:r>
            <a:r>
              <a:rPr lang="en-US" sz="2000" dirty="0" err="1">
                <a:latin typeface="Myriad Pro" panose="020B0503030403020204" pitchFamily="34" charset="0"/>
              </a:rPr>
              <a:t>sobre</a:t>
            </a:r>
            <a:r>
              <a:rPr lang="en-US" sz="2000" dirty="0">
                <a:latin typeface="Myriad Pro" panose="020B0503030403020204" pitchFamily="34" charset="0"/>
              </a:rPr>
              <a:t> </a:t>
            </a:r>
            <a:r>
              <a:rPr lang="en-US" sz="2000" dirty="0" err="1">
                <a:latin typeface="Myriad Pro" panose="020B0503030403020204" pitchFamily="34" charset="0"/>
              </a:rPr>
              <a:t>escaleras</a:t>
            </a:r>
            <a:r>
              <a:rPr lang="en-US" sz="2000" dirty="0">
                <a:latin typeface="Myriad Pro" panose="020B0503030403020204" pitchFamily="34" charset="0"/>
              </a:rPr>
              <a:t> </a:t>
            </a:r>
            <a:r>
              <a:rPr lang="en-US" sz="2000" dirty="0" err="1">
                <a:latin typeface="Myriad Pro" panose="020B0503030403020204" pitchFamily="34" charset="0"/>
              </a:rPr>
              <a:t>portátiles</a:t>
            </a:r>
            <a:r>
              <a:rPr lang="en-US" sz="2000" dirty="0">
                <a:latin typeface="Myriad Pro" panose="020B0503030403020204" pitchFamily="34" charset="0"/>
              </a:rPr>
              <a:t>.</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s-ES" sz="2000" i="1" dirty="0">
                <a:latin typeface="Myriad Pro" panose="020B0503030403020204" pitchFamily="34" charset="0"/>
                <a:hlinkClick r:id="rId3"/>
              </a:rPr>
              <a:t>Guía de las escaleras portátiles</a:t>
            </a:r>
            <a:endParaRPr lang="en-US" sz="2000" i="1" dirty="0">
              <a:latin typeface="Myriad Pro" panose="020B0503030403020204" pitchFamily="34" charset="0"/>
            </a:endParaRPr>
          </a:p>
        </p:txBody>
      </p:sp>
      <p:sp>
        <p:nvSpPr>
          <p:cNvPr id="8" name="TextBox 7"/>
          <p:cNvSpPr txBox="1"/>
          <p:nvPr/>
        </p:nvSpPr>
        <p:spPr>
          <a:xfrm>
            <a:off x="202630" y="6124565"/>
            <a:ext cx="7427880"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Escaleras portátiles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4" name="Picture 3">
            <a:extLst>
              <a:ext uri="{FF2B5EF4-FFF2-40B4-BE49-F238E27FC236}">
                <a16:creationId xmlns:a16="http://schemas.microsoft.com/office/drawing/2014/main" id="{85CD2D64-BE42-4340-80ED-CAFAB4D5A18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65135" cy="5870516"/>
          </a:xfrm>
          <a:prstGeom prst="rect">
            <a:avLst/>
          </a:prstGeom>
        </p:spPr>
      </p:pic>
    </p:spTree>
    <p:extLst>
      <p:ext uri="{BB962C8B-B14F-4D97-AF65-F5344CB8AC3E}">
        <p14:creationId xmlns:p14="http://schemas.microsoft.com/office/powerpoint/2010/main" val="204265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92001"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p:txBody>
      </p:sp>
      <p:sp>
        <p:nvSpPr>
          <p:cNvPr id="8" name="Title 7"/>
          <p:cNvSpPr txBox="1">
            <a:spLocks noGrp="1"/>
          </p:cNvSpPr>
          <p:nvPr>
            <p:ph type="title" idx="4294967295"/>
          </p:nvPr>
        </p:nvSpPr>
        <p:spPr>
          <a:xfrm>
            <a:off x="-1" y="3569317"/>
            <a:ext cx="1219200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4 – Otras escaleras</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OSHA de Oregón">
            <a:extLst>
              <a:ext uri="{FF2B5EF4-FFF2-40B4-BE49-F238E27FC236}">
                <a16:creationId xmlns:a16="http://schemas.microsoft.com/office/drawing/2014/main" id="{43A1C351-C6CE-D3E5-86A9-22B4C48A2D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9746" y="74998"/>
            <a:ext cx="2348777" cy="1364188"/>
          </a:xfrm>
          <a:prstGeom prst="rect">
            <a:avLst/>
          </a:prstGeom>
        </p:spPr>
      </p:pic>
      <p:pic>
        <p:nvPicPr>
          <p:cNvPr id="4" name="Picture 3" descr="DCBS logotipo">
            <a:extLst>
              <a:ext uri="{FF2B5EF4-FFF2-40B4-BE49-F238E27FC236}">
                <a16:creationId xmlns:a16="http://schemas.microsoft.com/office/drawing/2014/main" id="{00ADCBAE-D86B-7FD2-BFE6-FAAF47484FD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286" y="145723"/>
            <a:ext cx="3371850" cy="1054324"/>
          </a:xfrm>
          <a:prstGeom prst="rect">
            <a:avLst/>
          </a:prstGeom>
        </p:spPr>
      </p:pic>
    </p:spTree>
    <p:extLst>
      <p:ext uri="{BB962C8B-B14F-4D97-AF65-F5344CB8AC3E}">
        <p14:creationId xmlns:p14="http://schemas.microsoft.com/office/powerpoint/2010/main" val="415230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5"/>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F370EC4-D20D-4867-DE1A-1A590DC6166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Que </a:t>
            </a:r>
            <a:r>
              <a:rPr lang="en-US" dirty="0" err="1"/>
              <a:t>Esperar</a:t>
            </a:r>
            <a:endParaRPr lang="en-US" dirty="0"/>
          </a:p>
        </p:txBody>
      </p:sp>
      <p:sp>
        <p:nvSpPr>
          <p:cNvPr id="13" name="TextBox 12"/>
          <p:cNvSpPr txBox="1"/>
          <p:nvPr/>
        </p:nvSpPr>
        <p:spPr>
          <a:xfrm>
            <a:off x="202630" y="6124565"/>
            <a:ext cx="7438391"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3" name="Online Media 2" descr="LSM1V1 - What to Expect_spa">
            <a:hlinkClick r:id="" action="ppaction://media"/>
            <a:extLst>
              <a:ext uri="{FF2B5EF4-FFF2-40B4-BE49-F238E27FC236}">
                <a16:creationId xmlns:a16="http://schemas.microsoft.com/office/drawing/2014/main" id="{87BB2376-A454-962A-A80B-C9A4C25D7A01}"/>
              </a:ext>
              <a:ext uri="{C183D7F6-B498-43B3-948B-1728B52AA6E4}">
                <adec:decorative xmlns:adec="http://schemas.microsoft.com/office/drawing/2017/decorative" val="0"/>
              </a:ext>
            </a:extLst>
          </p:cNvPr>
          <p:cNvPicPr>
            <a:picLocks noRot="1" noChangeAspect="1"/>
          </p:cNvPicPr>
          <p:nvPr>
            <a:videoFile r:link="rId1"/>
          </p:nvPr>
        </p:nvPicPr>
        <p:blipFill>
          <a:blip r:embed="rId5"/>
          <a:stretch>
            <a:fillRect/>
          </a:stretch>
        </p:blipFill>
        <p:spPr>
          <a:xfrm>
            <a:off x="907366" y="0"/>
            <a:ext cx="10377267" cy="5837213"/>
          </a:xfrm>
          <a:prstGeom prst="rect">
            <a:avLst/>
          </a:prstGeom>
        </p:spPr>
      </p:pic>
    </p:spTree>
    <p:extLst>
      <p:ext uri="{BB962C8B-B14F-4D97-AF65-F5344CB8AC3E}">
        <p14:creationId xmlns:p14="http://schemas.microsoft.com/office/powerpoint/2010/main" val="2903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0AC1AAF-D1B1-D54B-F899-2D4F24C4B69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Escaleras</a:t>
            </a:r>
            <a:r>
              <a:rPr lang="en-US" dirty="0"/>
              <a:t> </a:t>
            </a:r>
            <a:r>
              <a:rPr lang="en-US" dirty="0" err="1"/>
              <a:t>moviles</a:t>
            </a:r>
            <a:r>
              <a:rPr lang="en-US" dirty="0"/>
              <a:t> de </a:t>
            </a:r>
            <a:r>
              <a:rPr lang="en-US" dirty="0" err="1"/>
              <a:t>tarimas</a:t>
            </a:r>
            <a:endParaRPr lang="en-US" dirty="0"/>
          </a:p>
        </p:txBody>
      </p:sp>
      <p:pic>
        <p:nvPicPr>
          <p:cNvPr id="4" name="Online Media 3" descr="LSM4V1 - Platform ladders_spa">
            <a:hlinkClick r:id="" action="ppaction://media"/>
            <a:extLst>
              <a:ext uri="{FF2B5EF4-FFF2-40B4-BE49-F238E27FC236}">
                <a16:creationId xmlns:a16="http://schemas.microsoft.com/office/drawing/2014/main" id="{B70F9AE0-FC42-AD6D-4338-724F1B9DAE76}"/>
              </a:ext>
            </a:extLst>
          </p:cNvPr>
          <p:cNvPicPr>
            <a:picLocks noRot="1" noChangeAspect="1"/>
          </p:cNvPicPr>
          <p:nvPr>
            <a:videoFile r:link="rId1"/>
          </p:nvPr>
        </p:nvPicPr>
        <p:blipFill>
          <a:blip r:embed="rId4"/>
          <a:stretch>
            <a:fillRect/>
          </a:stretch>
        </p:blipFill>
        <p:spPr>
          <a:xfrm>
            <a:off x="893517" y="24988"/>
            <a:ext cx="10404965" cy="5852793"/>
          </a:xfrm>
          <a:prstGeom prst="rect">
            <a:avLst/>
          </a:prstGeom>
        </p:spPr>
      </p:pic>
      <p:sp>
        <p:nvSpPr>
          <p:cNvPr id="7" name="TextBox 6"/>
          <p:cNvSpPr txBox="1"/>
          <p:nvPr/>
        </p:nvSpPr>
        <p:spPr>
          <a:xfrm>
            <a:off x="202630" y="6124565"/>
            <a:ext cx="7434303"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Otras escaleras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0883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F00A43A-1F2A-B29D-FFCC-7BE7A7C804A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Escaleras</a:t>
            </a:r>
            <a:r>
              <a:rPr lang="en-US" dirty="0"/>
              <a:t> </a:t>
            </a:r>
            <a:r>
              <a:rPr lang="en-US" dirty="0" err="1"/>
              <a:t>Fijas</a:t>
            </a:r>
            <a:endParaRPr lang="en-US" dirty="0"/>
          </a:p>
        </p:txBody>
      </p:sp>
      <p:pic>
        <p:nvPicPr>
          <p:cNvPr id="3" name="Online Media 2" descr="LSM4V2 - Fixed Ladders_spa">
            <a:hlinkClick r:id="" action="ppaction://media"/>
            <a:extLst>
              <a:ext uri="{FF2B5EF4-FFF2-40B4-BE49-F238E27FC236}">
                <a16:creationId xmlns:a16="http://schemas.microsoft.com/office/drawing/2014/main" id="{09BFEAE5-E93D-976C-57D6-8F870CF1FB16}"/>
              </a:ext>
            </a:extLst>
          </p:cNvPr>
          <p:cNvPicPr>
            <a:picLocks noRot="1" noChangeAspect="1"/>
          </p:cNvPicPr>
          <p:nvPr>
            <a:videoFile r:link="rId1"/>
          </p:nvPr>
        </p:nvPicPr>
        <p:blipFill>
          <a:blip r:embed="rId4"/>
          <a:stretch>
            <a:fillRect/>
          </a:stretch>
        </p:blipFill>
        <p:spPr>
          <a:xfrm>
            <a:off x="893517" y="0"/>
            <a:ext cx="10404965" cy="5852793"/>
          </a:xfrm>
          <a:prstGeom prst="rect">
            <a:avLst/>
          </a:prstGeom>
        </p:spPr>
      </p:pic>
      <p:sp>
        <p:nvSpPr>
          <p:cNvPr id="6" name="TextBox 5"/>
          <p:cNvSpPr txBox="1"/>
          <p:nvPr/>
        </p:nvSpPr>
        <p:spPr>
          <a:xfrm>
            <a:off x="202630" y="6124565"/>
            <a:ext cx="7434303"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Otras escaleras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73418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02630" y="6124565"/>
            <a:ext cx="7468170"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Otras escaleras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Online Media 2" descr="LSM4V3 - Ladder Safety Systems_spa">
            <a:hlinkClick r:id="" action="ppaction://media"/>
            <a:extLst>
              <a:ext uri="{FF2B5EF4-FFF2-40B4-BE49-F238E27FC236}">
                <a16:creationId xmlns:a16="http://schemas.microsoft.com/office/drawing/2014/main" id="{B9D7948D-2DC1-077B-3756-D9BA5398A02E}"/>
              </a:ext>
            </a:extLst>
          </p:cNvPr>
          <p:cNvPicPr>
            <a:picLocks noRot="1" noChangeAspect="1"/>
          </p:cNvPicPr>
          <p:nvPr>
            <a:videoFile r:link="rId1"/>
          </p:nvPr>
        </p:nvPicPr>
        <p:blipFill>
          <a:blip r:embed="rId4"/>
          <a:stretch>
            <a:fillRect/>
          </a:stretch>
        </p:blipFill>
        <p:spPr>
          <a:xfrm>
            <a:off x="882153" y="12204"/>
            <a:ext cx="10427693" cy="5865577"/>
          </a:xfrm>
          <a:prstGeom prst="rect">
            <a:avLst/>
          </a:prstGeom>
        </p:spPr>
      </p:pic>
      <p:sp>
        <p:nvSpPr>
          <p:cNvPr id="4" name="Title 3">
            <a:extLst>
              <a:ext uri="{FF2B5EF4-FFF2-40B4-BE49-F238E27FC236}">
                <a16:creationId xmlns:a16="http://schemas.microsoft.com/office/drawing/2014/main" id="{683DB16C-E6D5-9654-7A47-D1182DD7A38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Sistemas de </a:t>
            </a:r>
            <a:r>
              <a:rPr lang="en-US" dirty="0" err="1"/>
              <a:t>seguridad</a:t>
            </a:r>
            <a:r>
              <a:rPr lang="en-US" dirty="0"/>
              <a:t> con las </a:t>
            </a:r>
            <a:r>
              <a:rPr lang="en-US" dirty="0" err="1"/>
              <a:t>escaleras</a:t>
            </a:r>
            <a:endParaRPr lang="en-US" dirty="0"/>
          </a:p>
        </p:txBody>
      </p:sp>
      <p:pic>
        <p:nvPicPr>
          <p:cNvPr id="7" name="Picture 6" descr="Módul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21183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4" cy="589335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51E462AE-FAFD-E60B-61AF-E0DBB41EC3C1}"/>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Protección</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contra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caídasde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Oregon para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fijas</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696292" y="1299507"/>
            <a:ext cx="6285809" cy="4031873"/>
          </a:xfrm>
          <a:prstGeom prst="rect">
            <a:avLst/>
          </a:prstGeom>
          <a:noFill/>
        </p:spPr>
        <p:txBody>
          <a:bodyPr wrap="square" rtlCol="0">
            <a:spAutoFit/>
          </a:bodyPr>
          <a:lstStyle/>
          <a:p>
            <a:r>
              <a:rPr lang="en-US" sz="1600" b="1" dirty="0" err="1">
                <a:latin typeface="Myriad Pro" panose="020B0503030403020204" pitchFamily="34" charset="0"/>
              </a:rPr>
              <a:t>Escaleras</a:t>
            </a:r>
            <a:r>
              <a:rPr lang="en-US" sz="1600" b="1" dirty="0">
                <a:latin typeface="Myriad Pro" panose="020B0503030403020204" pitchFamily="34" charset="0"/>
              </a:rPr>
              <a:t> </a:t>
            </a:r>
            <a:r>
              <a:rPr lang="en-US" sz="1600" b="1" dirty="0" err="1">
                <a:latin typeface="Myriad Pro" panose="020B0503030403020204" pitchFamily="34" charset="0"/>
              </a:rPr>
              <a:t>fijas</a:t>
            </a:r>
            <a:r>
              <a:rPr lang="en-US" sz="1600" b="1" dirty="0">
                <a:latin typeface="Myriad Pro" panose="020B0503030403020204" pitchFamily="34" charset="0"/>
              </a:rPr>
              <a:t> (</a:t>
            </a:r>
            <a:r>
              <a:rPr lang="en-US" sz="1600" b="1" dirty="0" err="1">
                <a:latin typeface="Myriad Pro" panose="020B0503030403020204" pitchFamily="34" charset="0"/>
              </a:rPr>
              <a:t>más</a:t>
            </a:r>
            <a:r>
              <a:rPr lang="en-US" sz="1600" b="1" dirty="0">
                <a:latin typeface="Myriad Pro" panose="020B0503030403020204" pitchFamily="34" charset="0"/>
              </a:rPr>
              <a:t> de 24 pies) </a:t>
            </a:r>
            <a:r>
              <a:rPr lang="en-US" sz="1600" b="1" dirty="0" err="1">
                <a:latin typeface="Myriad Pro" panose="020B0503030403020204" pitchFamily="34" charset="0"/>
              </a:rPr>
              <a:t>instaladas</a:t>
            </a:r>
            <a:r>
              <a:rPr lang="en-US" sz="1600" b="1" dirty="0">
                <a:latin typeface="Myriad Pro" panose="020B0503030403020204" pitchFamily="34" charset="0"/>
              </a:rPr>
              <a:t> </a:t>
            </a:r>
            <a:r>
              <a:rPr lang="en-US" sz="1600" b="1" i="1" dirty="0">
                <a:latin typeface="Myriad Pro" panose="020B0503030403020204" pitchFamily="34" charset="0"/>
              </a:rPr>
              <a:t>antes del 1.º de </a:t>
            </a:r>
            <a:r>
              <a:rPr lang="en-US" sz="1600" b="1" i="1" dirty="0" err="1">
                <a:latin typeface="Myriad Pro" panose="020B0503030403020204" pitchFamily="34" charset="0"/>
              </a:rPr>
              <a:t>Noviembre</a:t>
            </a:r>
            <a:r>
              <a:rPr lang="en-US" sz="1600" b="1" i="1" dirty="0">
                <a:latin typeface="Myriad Pro" panose="020B0503030403020204" pitchFamily="34" charset="0"/>
              </a:rPr>
              <a:t> de 2019:</a:t>
            </a:r>
          </a:p>
          <a:p>
            <a:endParaRPr lang="en-US" sz="1600" dirty="0">
              <a:latin typeface="Myriad Pro" panose="020B0503030403020204" pitchFamily="34" charset="0"/>
            </a:endParaRPr>
          </a:p>
          <a:p>
            <a:r>
              <a:rPr lang="en-US" sz="1600" dirty="0">
                <a:latin typeface="Myriad Pro" panose="020B0503030403020204" pitchFamily="34" charset="0"/>
              </a:rPr>
              <a:t>Se </a:t>
            </a:r>
            <a:r>
              <a:rPr lang="en-US" sz="1600" dirty="0" err="1">
                <a:latin typeface="Myriad Pro" panose="020B0503030403020204" pitchFamily="34" charset="0"/>
              </a:rPr>
              <a:t>aceptan</a:t>
            </a:r>
            <a:r>
              <a:rPr lang="en-US" sz="1600" dirty="0">
                <a:latin typeface="Myriad Pro" panose="020B0503030403020204" pitchFamily="34" charset="0"/>
              </a:rPr>
              <a:t> las </a:t>
            </a:r>
            <a:r>
              <a:rPr lang="en-US" sz="1600" dirty="0" err="1">
                <a:latin typeface="Myriad Pro" panose="020B0503030403020204" pitchFamily="34" charset="0"/>
              </a:rPr>
              <a:t>siguientes</a:t>
            </a:r>
            <a:r>
              <a:rPr lang="en-US" sz="1600" dirty="0">
                <a:latin typeface="Myriad Pro" panose="020B0503030403020204" pitchFamily="34" charset="0"/>
              </a:rPr>
              <a:t> cuatro </a:t>
            </a:r>
            <a:r>
              <a:rPr lang="en-US" sz="1600" dirty="0" err="1">
                <a:latin typeface="Myriad Pro" panose="020B0503030403020204" pitchFamily="34" charset="0"/>
              </a:rPr>
              <a:t>opciones</a:t>
            </a:r>
            <a:r>
              <a:rPr lang="en-US" sz="1600" dirty="0">
                <a:latin typeface="Myriad Pro" panose="020B0503030403020204" pitchFamily="34" charset="0"/>
              </a:rPr>
              <a:t> hasta el 1.º de </a:t>
            </a:r>
            <a:r>
              <a:rPr lang="en-US" sz="1600" dirty="0" err="1">
                <a:latin typeface="Myriad Pro" panose="020B0503030403020204" pitchFamily="34" charset="0"/>
              </a:rPr>
              <a:t>diciembre</a:t>
            </a:r>
            <a:r>
              <a:rPr lang="en-US" sz="1600" dirty="0">
                <a:latin typeface="Myriad Pro" panose="020B0503030403020204" pitchFamily="34" charset="0"/>
              </a:rPr>
              <a:t> de 2036: </a:t>
            </a:r>
          </a:p>
          <a:p>
            <a:r>
              <a:rPr lang="en-US" sz="1600" dirty="0">
                <a:latin typeface="Myriad Pro" panose="020B0503030403020204" pitchFamily="34" charset="0"/>
              </a:rPr>
              <a:t>1.	Sistema personal de </a:t>
            </a:r>
            <a:r>
              <a:rPr lang="en-US" sz="1600" dirty="0" err="1">
                <a:latin typeface="Myriad Pro" panose="020B0503030403020204" pitchFamily="34" charset="0"/>
              </a:rPr>
              <a:t>detención</a:t>
            </a:r>
            <a:r>
              <a:rPr lang="en-US" sz="1600" dirty="0">
                <a:latin typeface="Myriad Pro" panose="020B0503030403020204" pitchFamily="34" charset="0"/>
              </a:rPr>
              <a:t> de </a:t>
            </a:r>
            <a:r>
              <a:rPr lang="en-US" sz="1600" dirty="0" err="1">
                <a:latin typeface="Myriad Pro" panose="020B0503030403020204" pitchFamily="34" charset="0"/>
              </a:rPr>
              <a:t>caídas</a:t>
            </a:r>
            <a:r>
              <a:rPr lang="en-US" sz="1600" dirty="0">
                <a:latin typeface="Myriad Pro" panose="020B0503030403020204" pitchFamily="34" charset="0"/>
              </a:rPr>
              <a:t> </a:t>
            </a:r>
          </a:p>
          <a:p>
            <a:r>
              <a:rPr lang="en-US" sz="1600" dirty="0">
                <a:latin typeface="Myriad Pro" panose="020B0503030403020204" pitchFamily="34" charset="0"/>
              </a:rPr>
              <a:t>2.	Sistema de </a:t>
            </a:r>
            <a:r>
              <a:rPr lang="en-US" sz="1600" dirty="0" err="1">
                <a:latin typeface="Myriad Pro" panose="020B0503030403020204" pitchFamily="34" charset="0"/>
              </a:rPr>
              <a:t>seguridad</a:t>
            </a:r>
            <a:r>
              <a:rPr lang="en-US" sz="1600" dirty="0">
                <a:latin typeface="Myriad Pro" panose="020B0503030403020204" pitchFamily="34" charset="0"/>
              </a:rPr>
              <a:t> de las </a:t>
            </a:r>
            <a:r>
              <a:rPr lang="en-US" sz="1600" dirty="0" err="1">
                <a:latin typeface="Myriad Pro" panose="020B0503030403020204" pitchFamily="34" charset="0"/>
              </a:rPr>
              <a:t>escaleras</a:t>
            </a:r>
            <a:r>
              <a:rPr lang="en-US" sz="1600" dirty="0">
                <a:latin typeface="Myriad Pro" panose="020B0503030403020204" pitchFamily="34" charset="0"/>
              </a:rPr>
              <a:t> </a:t>
            </a:r>
          </a:p>
          <a:p>
            <a:r>
              <a:rPr lang="en-US" sz="1600" dirty="0">
                <a:latin typeface="Myriad Pro" panose="020B0503030403020204" pitchFamily="34" charset="0"/>
              </a:rPr>
              <a:t>3.	</a:t>
            </a:r>
            <a:r>
              <a:rPr lang="en-US" sz="1600" dirty="0" err="1">
                <a:latin typeface="Myriad Pro" panose="020B0503030403020204" pitchFamily="34" charset="0"/>
              </a:rPr>
              <a:t>Jaula</a:t>
            </a:r>
            <a:r>
              <a:rPr lang="en-US" sz="1600" dirty="0">
                <a:latin typeface="Myriad Pro" panose="020B0503030403020204" pitchFamily="34" charset="0"/>
              </a:rPr>
              <a:t> </a:t>
            </a:r>
          </a:p>
          <a:p>
            <a:r>
              <a:rPr lang="en-US" sz="1600" dirty="0">
                <a:latin typeface="Myriad Pro" panose="020B0503030403020204" pitchFamily="34" charset="0"/>
              </a:rPr>
              <a:t>4.	</a:t>
            </a:r>
            <a:r>
              <a:rPr lang="en-US" sz="1600" dirty="0" err="1">
                <a:latin typeface="Myriad Pro" panose="020B0503030403020204" pitchFamily="34" charset="0"/>
              </a:rPr>
              <a:t>Pozo</a:t>
            </a:r>
            <a:endParaRPr lang="en-US" sz="1600" dirty="0">
              <a:latin typeface="Myriad Pro" panose="020B0503030403020204" pitchFamily="34" charset="0"/>
            </a:endParaRPr>
          </a:p>
          <a:p>
            <a:endParaRPr lang="en-US" sz="1600" dirty="0">
              <a:latin typeface="Myriad Pro" panose="020B0503030403020204" pitchFamily="34" charset="0"/>
            </a:endParaRPr>
          </a:p>
          <a:p>
            <a:r>
              <a:rPr lang="en-US" sz="1600" b="1" dirty="0" err="1">
                <a:latin typeface="Myriad Pro" panose="020B0503030403020204" pitchFamily="34" charset="0"/>
              </a:rPr>
              <a:t>Escaleras</a:t>
            </a:r>
            <a:r>
              <a:rPr lang="en-US" sz="1600" b="1" dirty="0">
                <a:latin typeface="Myriad Pro" panose="020B0503030403020204" pitchFamily="34" charset="0"/>
              </a:rPr>
              <a:t> </a:t>
            </a:r>
            <a:r>
              <a:rPr lang="en-US" sz="1600" b="1" dirty="0" err="1">
                <a:latin typeface="Myriad Pro" panose="020B0503030403020204" pitchFamily="34" charset="0"/>
              </a:rPr>
              <a:t>fijas</a:t>
            </a:r>
            <a:r>
              <a:rPr lang="en-US" sz="1600" b="1" dirty="0">
                <a:latin typeface="Myriad Pro" panose="020B0503030403020204" pitchFamily="34" charset="0"/>
              </a:rPr>
              <a:t> (</a:t>
            </a:r>
            <a:r>
              <a:rPr lang="en-US" sz="1600" b="1" dirty="0" err="1">
                <a:latin typeface="Myriad Pro" panose="020B0503030403020204" pitchFamily="34" charset="0"/>
              </a:rPr>
              <a:t>más</a:t>
            </a:r>
            <a:r>
              <a:rPr lang="en-US" sz="1600" b="1" dirty="0">
                <a:latin typeface="Myriad Pro" panose="020B0503030403020204" pitchFamily="34" charset="0"/>
              </a:rPr>
              <a:t> de 24 pies) </a:t>
            </a:r>
            <a:r>
              <a:rPr lang="en-US" sz="1600" b="1" dirty="0" err="1">
                <a:latin typeface="Myriad Pro" panose="020B0503030403020204" pitchFamily="34" charset="0"/>
              </a:rPr>
              <a:t>instaladas</a:t>
            </a:r>
            <a:r>
              <a:rPr lang="en-US" sz="1600" b="1" dirty="0">
                <a:latin typeface="Myriad Pro" panose="020B0503030403020204" pitchFamily="34" charset="0"/>
              </a:rPr>
              <a:t> </a:t>
            </a:r>
            <a:r>
              <a:rPr lang="en-US" sz="1600" b="1" i="1" dirty="0">
                <a:latin typeface="Myriad Pro" panose="020B0503030403020204" pitchFamily="34" charset="0"/>
              </a:rPr>
              <a:t>el 1.º de </a:t>
            </a:r>
            <a:r>
              <a:rPr lang="en-US" sz="1600" b="1" i="1" dirty="0" err="1">
                <a:latin typeface="Myriad Pro" panose="020B0503030403020204" pitchFamily="34" charset="0"/>
              </a:rPr>
              <a:t>Noviembre</a:t>
            </a:r>
            <a:r>
              <a:rPr lang="en-US" sz="1600" b="1" i="1" dirty="0">
                <a:latin typeface="Myriad Pro" panose="020B0503030403020204" pitchFamily="34" charset="0"/>
              </a:rPr>
              <a:t> de 2019 o </a:t>
            </a:r>
            <a:r>
              <a:rPr lang="en-US" sz="1600" b="1" i="1" dirty="0" err="1">
                <a:latin typeface="Myriad Pro" panose="020B0503030403020204" pitchFamily="34" charset="0"/>
              </a:rPr>
              <a:t>después</a:t>
            </a:r>
            <a:r>
              <a:rPr lang="en-US" sz="1600" b="1" i="1" dirty="0">
                <a:latin typeface="Myriad Pro" panose="020B0503030403020204" pitchFamily="34" charset="0"/>
              </a:rPr>
              <a:t> de </a:t>
            </a:r>
            <a:r>
              <a:rPr lang="en-US" sz="1600" b="1" i="1" dirty="0" err="1">
                <a:latin typeface="Myriad Pro" panose="020B0503030403020204" pitchFamily="34" charset="0"/>
              </a:rPr>
              <a:t>esta</a:t>
            </a:r>
            <a:r>
              <a:rPr lang="en-US" sz="1600" b="1" i="1" dirty="0">
                <a:latin typeface="Myriad Pro" panose="020B0503030403020204" pitchFamily="34" charset="0"/>
              </a:rPr>
              <a:t> </a:t>
            </a:r>
            <a:r>
              <a:rPr lang="en-US" sz="1600" b="1" i="1" dirty="0" err="1">
                <a:latin typeface="Myriad Pro" panose="020B0503030403020204" pitchFamily="34" charset="0"/>
              </a:rPr>
              <a:t>fecha</a:t>
            </a:r>
            <a:r>
              <a:rPr lang="en-US" sz="1600" b="1" i="1" dirty="0">
                <a:latin typeface="Myriad Pro" panose="020B0503030403020204" pitchFamily="34" charset="0"/>
              </a:rPr>
              <a:t>:</a:t>
            </a:r>
          </a:p>
          <a:p>
            <a:endParaRPr lang="en-US" sz="1600" dirty="0">
              <a:latin typeface="Myriad Pro" panose="020B0503030403020204" pitchFamily="34" charset="0"/>
            </a:endParaRPr>
          </a:p>
          <a:p>
            <a:r>
              <a:rPr lang="en-US" sz="1600" dirty="0">
                <a:latin typeface="Myriad Pro" panose="020B0503030403020204" pitchFamily="34" charset="0"/>
              </a:rPr>
              <a:t>Se </a:t>
            </a:r>
            <a:r>
              <a:rPr lang="en-US" sz="1600" dirty="0" err="1">
                <a:latin typeface="Myriad Pro" panose="020B0503030403020204" pitchFamily="34" charset="0"/>
              </a:rPr>
              <a:t>aceptan</a:t>
            </a:r>
            <a:r>
              <a:rPr lang="en-US" sz="1600" dirty="0">
                <a:latin typeface="Myriad Pro" panose="020B0503030403020204" pitchFamily="34" charset="0"/>
              </a:rPr>
              <a:t> las </a:t>
            </a:r>
            <a:r>
              <a:rPr lang="en-US" sz="1600" dirty="0" err="1">
                <a:latin typeface="Myriad Pro" panose="020B0503030403020204" pitchFamily="34" charset="0"/>
              </a:rPr>
              <a:t>siguientes</a:t>
            </a:r>
            <a:r>
              <a:rPr lang="en-US" sz="1600" dirty="0">
                <a:latin typeface="Myriad Pro" panose="020B0503030403020204" pitchFamily="34" charset="0"/>
              </a:rPr>
              <a:t> dos </a:t>
            </a:r>
            <a:r>
              <a:rPr lang="en-US" sz="1600" dirty="0" err="1">
                <a:latin typeface="Myriad Pro" panose="020B0503030403020204" pitchFamily="34" charset="0"/>
              </a:rPr>
              <a:t>opciones</a:t>
            </a:r>
            <a:r>
              <a:rPr lang="en-US" sz="1600" dirty="0">
                <a:latin typeface="Myriad Pro" panose="020B0503030403020204" pitchFamily="34" charset="0"/>
              </a:rPr>
              <a:t>: </a:t>
            </a:r>
          </a:p>
          <a:p>
            <a:r>
              <a:rPr lang="en-US" sz="1600" dirty="0">
                <a:latin typeface="Myriad Pro" panose="020B0503030403020204" pitchFamily="34" charset="0"/>
              </a:rPr>
              <a:t>1.	Sistema personal de </a:t>
            </a:r>
            <a:r>
              <a:rPr lang="en-US" sz="1600" dirty="0" err="1">
                <a:latin typeface="Myriad Pro" panose="020B0503030403020204" pitchFamily="34" charset="0"/>
              </a:rPr>
              <a:t>detención</a:t>
            </a:r>
            <a:r>
              <a:rPr lang="en-US" sz="1600" dirty="0">
                <a:latin typeface="Myriad Pro" panose="020B0503030403020204" pitchFamily="34" charset="0"/>
              </a:rPr>
              <a:t> de </a:t>
            </a:r>
            <a:r>
              <a:rPr lang="en-US" sz="1600" dirty="0" err="1">
                <a:latin typeface="Myriad Pro" panose="020B0503030403020204" pitchFamily="34" charset="0"/>
              </a:rPr>
              <a:t>caídas</a:t>
            </a:r>
            <a:r>
              <a:rPr lang="en-US" sz="1600" dirty="0">
                <a:latin typeface="Myriad Pro" panose="020B0503030403020204" pitchFamily="34" charset="0"/>
              </a:rPr>
              <a:t> </a:t>
            </a:r>
          </a:p>
          <a:p>
            <a:r>
              <a:rPr lang="en-US" sz="1600" dirty="0">
                <a:latin typeface="Myriad Pro" panose="020B0503030403020204" pitchFamily="34" charset="0"/>
              </a:rPr>
              <a:t>2.	Sistema de </a:t>
            </a:r>
            <a:r>
              <a:rPr lang="en-US" sz="1600" dirty="0" err="1">
                <a:latin typeface="Myriad Pro" panose="020B0503030403020204" pitchFamily="34" charset="0"/>
              </a:rPr>
              <a:t>seguridad</a:t>
            </a:r>
            <a:r>
              <a:rPr lang="en-US" sz="1600" dirty="0">
                <a:latin typeface="Myriad Pro" panose="020B0503030403020204" pitchFamily="34" charset="0"/>
              </a:rPr>
              <a:t> de las </a:t>
            </a:r>
            <a:r>
              <a:rPr lang="en-US" sz="1600" dirty="0" err="1">
                <a:latin typeface="Myriad Pro" panose="020B0503030403020204" pitchFamily="34" charset="0"/>
              </a:rPr>
              <a:t>escaleras</a:t>
            </a:r>
            <a:endParaRPr lang="en-US" sz="1600" i="1" dirty="0">
              <a:latin typeface="Myriad Pro" panose="020B0503030403020204" pitchFamily="34" charset="0"/>
            </a:endParaRPr>
          </a:p>
        </p:txBody>
      </p:sp>
      <p:sp>
        <p:nvSpPr>
          <p:cNvPr id="13" name="TextBox 12"/>
          <p:cNvSpPr txBox="1"/>
          <p:nvPr/>
        </p:nvSpPr>
        <p:spPr>
          <a:xfrm>
            <a:off x="202630" y="6124565"/>
            <a:ext cx="7459703" cy="400110"/>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Otras escaleras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4036383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1285" y="2799876"/>
            <a:ext cx="12192001"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5 – Conclusión</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Logotipo de OSHA de Oregón">
            <a:extLst>
              <a:ext uri="{FF2B5EF4-FFF2-40B4-BE49-F238E27FC236}">
                <a16:creationId xmlns:a16="http://schemas.microsoft.com/office/drawing/2014/main" id="{FA860F64-E868-3E2D-DD7A-7F939EEC28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9746" y="74998"/>
            <a:ext cx="2348777" cy="1364188"/>
          </a:xfrm>
          <a:prstGeom prst="rect">
            <a:avLst/>
          </a:prstGeom>
        </p:spPr>
      </p:pic>
      <p:pic>
        <p:nvPicPr>
          <p:cNvPr id="4" name="Picture 3" descr="DCBS logotipo">
            <a:extLst>
              <a:ext uri="{FF2B5EF4-FFF2-40B4-BE49-F238E27FC236}">
                <a16:creationId xmlns:a16="http://schemas.microsoft.com/office/drawing/2014/main" id="{179E4245-4F4D-12E1-E43F-9E0AD1A062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286" y="145723"/>
            <a:ext cx="3371850" cy="1054324"/>
          </a:xfrm>
          <a:prstGeom prst="rect">
            <a:avLst/>
          </a:prstGeom>
        </p:spPr>
      </p:pic>
    </p:spTree>
    <p:extLst>
      <p:ext uri="{BB962C8B-B14F-4D97-AF65-F5344CB8AC3E}">
        <p14:creationId xmlns:p14="http://schemas.microsoft.com/office/powerpoint/2010/main" val="1276993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E2E64D6-8BD2-9D26-192E-258DAB342B5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Peligros</a:t>
            </a:r>
            <a:r>
              <a:rPr lang="en-US" dirty="0"/>
              <a:t>/Errores </a:t>
            </a:r>
            <a:r>
              <a:rPr lang="en-US" dirty="0" err="1"/>
              <a:t>Comunes</a:t>
            </a:r>
            <a:endParaRPr lang="en-US" dirty="0"/>
          </a:p>
        </p:txBody>
      </p:sp>
      <p:pic>
        <p:nvPicPr>
          <p:cNvPr id="4" name="Online Media 3" descr="LSM5V1 - Hazard ID_spa">
            <a:hlinkClick r:id="" action="ppaction://media"/>
            <a:extLst>
              <a:ext uri="{FF2B5EF4-FFF2-40B4-BE49-F238E27FC236}">
                <a16:creationId xmlns:a16="http://schemas.microsoft.com/office/drawing/2014/main" id="{FAB606BF-C6F8-5858-04F3-26620BCB9744}"/>
              </a:ext>
            </a:extLst>
          </p:cNvPr>
          <p:cNvPicPr>
            <a:picLocks noRot="1" noChangeAspect="1"/>
          </p:cNvPicPr>
          <p:nvPr>
            <a:videoFile r:link="rId1"/>
          </p:nvPr>
        </p:nvPicPr>
        <p:blipFill>
          <a:blip r:embed="rId4"/>
          <a:stretch>
            <a:fillRect/>
          </a:stretch>
        </p:blipFill>
        <p:spPr>
          <a:xfrm>
            <a:off x="898915" y="6072"/>
            <a:ext cx="10394169" cy="5846720"/>
          </a:xfrm>
          <a:prstGeom prst="rect">
            <a:avLst/>
          </a:prstGeom>
        </p:spPr>
      </p:pic>
      <p:sp>
        <p:nvSpPr>
          <p:cNvPr id="13" name="TextBox 12"/>
          <p:cNvSpPr txBox="1"/>
          <p:nvPr/>
        </p:nvSpPr>
        <p:spPr>
          <a:xfrm>
            <a:off x="202630" y="6124565"/>
            <a:ext cx="7298047"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154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562566D-2A26-B584-7D07-D8CD3DC18D2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Almacenamiento</a:t>
            </a:r>
            <a:endParaRPr lang="en-US" dirty="0"/>
          </a:p>
        </p:txBody>
      </p:sp>
      <p:pic>
        <p:nvPicPr>
          <p:cNvPr id="3" name="Online Media 2" descr="LSM5V2 - Storage_spa">
            <a:hlinkClick r:id="" action="ppaction://media"/>
            <a:extLst>
              <a:ext uri="{FF2B5EF4-FFF2-40B4-BE49-F238E27FC236}">
                <a16:creationId xmlns:a16="http://schemas.microsoft.com/office/drawing/2014/main" id="{36D7FDD5-0B5B-1DEC-3B64-EA4074A3B71D}"/>
              </a:ext>
            </a:extLst>
          </p:cNvPr>
          <p:cNvPicPr>
            <a:picLocks noRot="1" noChangeAspect="1"/>
          </p:cNvPicPr>
          <p:nvPr>
            <a:videoFile r:link="rId1"/>
          </p:nvPr>
        </p:nvPicPr>
        <p:blipFill>
          <a:blip r:embed="rId4"/>
          <a:stretch>
            <a:fillRect/>
          </a:stretch>
        </p:blipFill>
        <p:spPr>
          <a:xfrm>
            <a:off x="898915" y="6072"/>
            <a:ext cx="10394169" cy="5846720"/>
          </a:xfrm>
          <a:prstGeom prst="rect">
            <a:avLst/>
          </a:prstGeom>
        </p:spPr>
      </p:pic>
      <p:sp>
        <p:nvSpPr>
          <p:cNvPr id="13" name="TextBox 12"/>
          <p:cNvSpPr txBox="1"/>
          <p:nvPr/>
        </p:nvSpPr>
        <p:spPr>
          <a:xfrm>
            <a:off x="202630" y="6124565"/>
            <a:ext cx="7476637"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4126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1"/>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784F8A08-5F9E-1249-4B7B-E576D4E19186}"/>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Cómo</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almacenar</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su</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696292" y="1059369"/>
            <a:ext cx="6285809"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yriad Pro" panose="020B0503030403020204" pitchFamily="34" charset="0"/>
              </a:rPr>
              <a:t>Use un </a:t>
            </a:r>
            <a:r>
              <a:rPr lang="en-US" sz="1600" dirty="0" err="1">
                <a:latin typeface="Myriad Pro" panose="020B0503030403020204" pitchFamily="34" charset="0"/>
              </a:rPr>
              <a:t>área</a:t>
            </a:r>
            <a:r>
              <a:rPr lang="en-US" sz="1600" dirty="0">
                <a:latin typeface="Myriad Pro" panose="020B0503030403020204" pitchFamily="34" charset="0"/>
              </a:rPr>
              <a:t> de </a:t>
            </a:r>
            <a:r>
              <a:rPr lang="en-US" sz="1600" dirty="0" err="1">
                <a:latin typeface="Myriad Pro" panose="020B0503030403020204" pitchFamily="34" charset="0"/>
              </a:rPr>
              <a:t>almacenamiento</a:t>
            </a:r>
            <a:r>
              <a:rPr lang="en-US" sz="1600" dirty="0">
                <a:latin typeface="Myriad Pro" panose="020B0503030403020204" pitchFamily="34" charset="0"/>
              </a:rPr>
              <a:t> bien </a:t>
            </a:r>
            <a:r>
              <a:rPr lang="en-US" sz="1600" dirty="0" err="1">
                <a:latin typeface="Myriad Pro" panose="020B0503030403020204" pitchFamily="34" charset="0"/>
              </a:rPr>
              <a:t>ventilada</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Almacene</a:t>
            </a:r>
            <a:r>
              <a:rPr lang="en-US" sz="1600" dirty="0">
                <a:latin typeface="Myriad Pro" panose="020B0503030403020204" pitchFamily="34" charset="0"/>
              </a:rPr>
              <a:t> las </a:t>
            </a:r>
            <a:r>
              <a:rPr lang="en-US" sz="1600" dirty="0" err="1">
                <a:latin typeface="Myriad Pro" panose="020B0503030403020204" pitchFamily="34" charset="0"/>
              </a:rPr>
              <a:t>escaleras</a:t>
            </a:r>
            <a:r>
              <a:rPr lang="en-US" sz="1600" dirty="0">
                <a:latin typeface="Myriad Pro" panose="020B0503030403020204" pitchFamily="34" charset="0"/>
              </a:rPr>
              <a:t> de </a:t>
            </a:r>
            <a:r>
              <a:rPr lang="en-US" sz="1600" dirty="0" err="1">
                <a:latin typeface="Myriad Pro" panose="020B0503030403020204" pitchFamily="34" charset="0"/>
              </a:rPr>
              <a:t>fibra</a:t>
            </a:r>
            <a:r>
              <a:rPr lang="en-US" sz="1600" dirty="0">
                <a:latin typeface="Myriad Pro" panose="020B0503030403020204" pitchFamily="34" charset="0"/>
              </a:rPr>
              <a:t> de </a:t>
            </a:r>
            <a:r>
              <a:rPr lang="en-US" sz="1600" dirty="0" err="1">
                <a:latin typeface="Myriad Pro" panose="020B0503030403020204" pitchFamily="34" charset="0"/>
              </a:rPr>
              <a:t>vidrio</a:t>
            </a:r>
            <a:r>
              <a:rPr lang="en-US" sz="1600" dirty="0">
                <a:latin typeface="Myriad Pro" panose="020B0503030403020204" pitchFamily="34" charset="0"/>
              </a:rPr>
              <a:t> y de </a:t>
            </a:r>
            <a:r>
              <a:rPr lang="en-US" sz="1600" dirty="0" err="1">
                <a:latin typeface="Myriad Pro" panose="020B0503030403020204" pitchFamily="34" charset="0"/>
              </a:rPr>
              <a:t>madera</a:t>
            </a:r>
            <a:r>
              <a:rPr lang="en-US" sz="1600" dirty="0">
                <a:latin typeface="Myriad Pro" panose="020B0503030403020204" pitchFamily="34" charset="0"/>
              </a:rPr>
              <a:t> </a:t>
            </a:r>
            <a:r>
              <a:rPr lang="en-US" sz="1600" dirty="0" err="1">
                <a:latin typeface="Myriad Pro" panose="020B0503030403020204" pitchFamily="34" charset="0"/>
              </a:rPr>
              <a:t>lejos</a:t>
            </a:r>
            <a:r>
              <a:rPr lang="en-US" sz="1600" dirty="0">
                <a:latin typeface="Myriad Pro" panose="020B0503030403020204" pitchFamily="34" charset="0"/>
              </a:rPr>
              <a:t> de la </a:t>
            </a:r>
            <a:r>
              <a:rPr lang="en-US" sz="1600" dirty="0" err="1">
                <a:latin typeface="Myriad Pro" panose="020B0503030403020204" pitchFamily="34" charset="0"/>
              </a:rPr>
              <a:t>humedad</a:t>
            </a:r>
            <a:r>
              <a:rPr lang="en-US" sz="1600" dirty="0">
                <a:latin typeface="Myriad Pro" panose="020B0503030403020204" pitchFamily="34" charset="0"/>
              </a:rPr>
              <a:t>, el </a:t>
            </a:r>
            <a:r>
              <a:rPr lang="en-US" sz="1600" dirty="0" err="1">
                <a:latin typeface="Myriad Pro" panose="020B0503030403020204" pitchFamily="34" charset="0"/>
              </a:rPr>
              <a:t>calor</a:t>
            </a:r>
            <a:r>
              <a:rPr lang="en-US" sz="1600" dirty="0">
                <a:latin typeface="Myriad Pro" panose="020B0503030403020204" pitchFamily="34" charset="0"/>
              </a:rPr>
              <a:t> y la luz solar </a:t>
            </a:r>
            <a:r>
              <a:rPr lang="en-US" sz="1600" dirty="0" err="1">
                <a:latin typeface="Myriad Pro" panose="020B0503030403020204" pitchFamily="34" charset="0"/>
              </a:rPr>
              <a:t>excesivos</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Manténgalas</a:t>
            </a:r>
            <a:r>
              <a:rPr lang="en-US" sz="1600" dirty="0">
                <a:latin typeface="Myriad Pro" panose="020B0503030403020204" pitchFamily="34" charset="0"/>
              </a:rPr>
              <a:t> </a:t>
            </a:r>
            <a:r>
              <a:rPr lang="en-US" sz="1600" dirty="0" err="1">
                <a:latin typeface="Myriad Pro" panose="020B0503030403020204" pitchFamily="34" charset="0"/>
              </a:rPr>
              <a:t>alejadas</a:t>
            </a:r>
            <a:r>
              <a:rPr lang="en-US" sz="1600" dirty="0">
                <a:latin typeface="Myriad Pro" panose="020B0503030403020204" pitchFamily="34" charset="0"/>
              </a:rPr>
              <a:t> de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hornos</a:t>
            </a:r>
            <a:r>
              <a:rPr lang="en-US" sz="1600" dirty="0">
                <a:latin typeface="Myriad Pro" panose="020B0503030403020204" pitchFamily="34" charset="0"/>
              </a:rPr>
              <a:t>, las </a:t>
            </a:r>
            <a:r>
              <a:rPr lang="en-US" sz="1600" dirty="0" err="1">
                <a:latin typeface="Myriad Pro" panose="020B0503030403020204" pitchFamily="34" charset="0"/>
              </a:rPr>
              <a:t>tuberías</a:t>
            </a:r>
            <a:r>
              <a:rPr lang="en-US" sz="1600" dirty="0">
                <a:latin typeface="Myriad Pro" panose="020B0503030403020204" pitchFamily="34" charset="0"/>
              </a:rPr>
              <a:t> de vapor o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radiadores</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Almacene</a:t>
            </a:r>
            <a:r>
              <a:rPr lang="en-US" sz="1600" dirty="0">
                <a:latin typeface="Myriad Pro" panose="020B0503030403020204" pitchFamily="34" charset="0"/>
              </a:rPr>
              <a:t> las </a:t>
            </a:r>
            <a:r>
              <a:rPr lang="en-US" sz="1600" dirty="0" err="1">
                <a:latin typeface="Myriad Pro" panose="020B0503030403020204" pitchFamily="34" charset="0"/>
              </a:rPr>
              <a:t>escaleras</a:t>
            </a:r>
            <a:r>
              <a:rPr lang="en-US" sz="1600" dirty="0">
                <a:latin typeface="Myriad Pro" panose="020B0503030403020204" pitchFamily="34" charset="0"/>
              </a:rPr>
              <a:t> sin </a:t>
            </a:r>
            <a:r>
              <a:rPr lang="en-US" sz="1600" dirty="0" err="1">
                <a:latin typeface="Myriad Pro" panose="020B0503030403020204" pitchFamily="34" charset="0"/>
              </a:rPr>
              <a:t>apoyo</a:t>
            </a:r>
            <a:r>
              <a:rPr lang="en-US" sz="1600" dirty="0">
                <a:latin typeface="Myriad Pro" panose="020B0503030403020204" pitchFamily="34" charset="0"/>
              </a:rPr>
              <a:t> </a:t>
            </a:r>
            <a:r>
              <a:rPr lang="en-US" sz="1600" dirty="0" err="1">
                <a:latin typeface="Myriad Pro" panose="020B0503030403020204" pitchFamily="34" charset="0"/>
              </a:rPr>
              <a:t>propio</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a:t>
            </a:r>
            <a:r>
              <a:rPr lang="en-US" sz="1600" dirty="0" err="1">
                <a:latin typeface="Myriad Pro" panose="020B0503030403020204" pitchFamily="34" charset="0"/>
              </a:rPr>
              <a:t>estanterías</a:t>
            </a:r>
            <a:r>
              <a:rPr lang="en-US" sz="1600" dirty="0">
                <a:latin typeface="Myriad Pro" panose="020B0503030403020204" pitchFamily="34" charset="0"/>
              </a:rPr>
              <a:t> </a:t>
            </a:r>
            <a:r>
              <a:rPr lang="en-US" sz="1600" dirty="0" err="1">
                <a:latin typeface="Myriad Pro" panose="020B0503030403020204" pitchFamily="34" charset="0"/>
              </a:rPr>
              <a:t>planas</a:t>
            </a:r>
            <a:r>
              <a:rPr lang="en-US" sz="1600" dirty="0">
                <a:latin typeface="Myriad Pro" panose="020B0503030403020204" pitchFamily="34" charset="0"/>
              </a:rPr>
              <a:t> o </a:t>
            </a:r>
            <a:r>
              <a:rPr lang="en-US" sz="1600" dirty="0" err="1">
                <a:latin typeface="Myriad Pro" panose="020B0503030403020204" pitchFamily="34" charset="0"/>
              </a:rPr>
              <a:t>en</a:t>
            </a:r>
            <a:r>
              <a:rPr lang="en-US" sz="1600" dirty="0">
                <a:latin typeface="Myriad Pro" panose="020B0503030403020204" pitchFamily="34" charset="0"/>
              </a:rPr>
              <a:t> </a:t>
            </a:r>
            <a:r>
              <a:rPr lang="en-US" sz="1600" dirty="0" err="1">
                <a:latin typeface="Myriad Pro" panose="020B0503030403020204" pitchFamily="34" charset="0"/>
              </a:rPr>
              <a:t>soportes</a:t>
            </a:r>
            <a:r>
              <a:rPr lang="en-US" sz="1600" dirty="0">
                <a:latin typeface="Myriad Pro" panose="020B0503030403020204" pitchFamily="34" charset="0"/>
              </a:rPr>
              <a:t> de pared que </a:t>
            </a:r>
            <a:r>
              <a:rPr lang="en-US" sz="1600" dirty="0" err="1">
                <a:latin typeface="Myriad Pro" panose="020B0503030403020204" pitchFamily="34" charset="0"/>
              </a:rPr>
              <a:t>eviten</a:t>
            </a:r>
            <a:r>
              <a:rPr lang="en-US" sz="1600" dirty="0">
                <a:latin typeface="Myriad Pro" panose="020B0503030403020204" pitchFamily="34" charset="0"/>
              </a:rPr>
              <a:t> que se </a:t>
            </a:r>
            <a:r>
              <a:rPr lang="en-US" sz="1600" dirty="0" err="1">
                <a:latin typeface="Myriad Pro" panose="020B0503030403020204" pitchFamily="34" charset="0"/>
              </a:rPr>
              <a:t>comben</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Almacene</a:t>
            </a:r>
            <a:r>
              <a:rPr lang="en-US" sz="1600" dirty="0">
                <a:latin typeface="Myriad Pro" panose="020B0503030403020204" pitchFamily="34" charset="0"/>
              </a:rPr>
              <a:t> las </a:t>
            </a:r>
            <a:r>
              <a:rPr lang="en-US" sz="1600" dirty="0" err="1">
                <a:latin typeface="Myriad Pro" panose="020B0503030403020204" pitchFamily="34" charset="0"/>
              </a:rPr>
              <a:t>escaleras</a:t>
            </a:r>
            <a:r>
              <a:rPr lang="en-US" sz="1600" dirty="0">
                <a:latin typeface="Myriad Pro" panose="020B0503030403020204" pitchFamily="34" charset="0"/>
              </a:rPr>
              <a:t> de </a:t>
            </a:r>
            <a:r>
              <a:rPr lang="en-US" sz="1600" dirty="0" err="1">
                <a:latin typeface="Myriad Pro" panose="020B0503030403020204" pitchFamily="34" charset="0"/>
              </a:rPr>
              <a:t>tijera</a:t>
            </a:r>
            <a:r>
              <a:rPr lang="en-US" sz="1600" dirty="0">
                <a:latin typeface="Myriad Pro" panose="020B0503030403020204" pitchFamily="34" charset="0"/>
              </a:rPr>
              <a:t> de </a:t>
            </a:r>
            <a:r>
              <a:rPr lang="en-US" sz="1600" dirty="0" err="1">
                <a:latin typeface="Myriad Pro" panose="020B0503030403020204" pitchFamily="34" charset="0"/>
              </a:rPr>
              <a:t>manera</a:t>
            </a:r>
            <a:r>
              <a:rPr lang="en-US" sz="1600" dirty="0">
                <a:latin typeface="Myriad Pro" panose="020B0503030403020204" pitchFamily="34" charset="0"/>
              </a:rPr>
              <a:t> vertical, </a:t>
            </a:r>
            <a:r>
              <a:rPr lang="en-US" sz="1600" dirty="0" err="1">
                <a:latin typeface="Myriad Pro" panose="020B0503030403020204" pitchFamily="34" charset="0"/>
              </a:rPr>
              <a:t>cerradas</a:t>
            </a:r>
            <a:r>
              <a:rPr lang="en-US" sz="1600" dirty="0">
                <a:latin typeface="Myriad Pro" panose="020B0503030403020204" pitchFamily="34" charset="0"/>
              </a:rPr>
              <a:t>, para </a:t>
            </a:r>
            <a:r>
              <a:rPr lang="en-US" sz="1600" dirty="0" err="1">
                <a:latin typeface="Myriad Pro" panose="020B0503030403020204" pitchFamily="34" charset="0"/>
              </a:rPr>
              <a:t>reducir</a:t>
            </a:r>
            <a:r>
              <a:rPr lang="en-US" sz="1600" dirty="0">
                <a:latin typeface="Myriad Pro" panose="020B0503030403020204" pitchFamily="34" charset="0"/>
              </a:rPr>
              <a:t> el </a:t>
            </a:r>
            <a:r>
              <a:rPr lang="en-US" sz="1600" dirty="0" err="1">
                <a:latin typeface="Myriad Pro" panose="020B0503030403020204" pitchFamily="34" charset="0"/>
              </a:rPr>
              <a:t>riesgo</a:t>
            </a:r>
            <a:r>
              <a:rPr lang="en-US" sz="1600" dirty="0">
                <a:latin typeface="Myriad Pro" panose="020B0503030403020204" pitchFamily="34" charset="0"/>
              </a:rPr>
              <a:t> de que se </a:t>
            </a:r>
            <a:r>
              <a:rPr lang="en-US" sz="1600" dirty="0" err="1">
                <a:latin typeface="Myriad Pro" panose="020B0503030403020204" pitchFamily="34" charset="0"/>
              </a:rPr>
              <a:t>comben</a:t>
            </a:r>
            <a:r>
              <a:rPr lang="en-US" sz="1600" dirty="0">
                <a:latin typeface="Myriad Pro" panose="020B0503030403020204" pitchFamily="34" charset="0"/>
              </a:rPr>
              <a:t> o </a:t>
            </a:r>
            <a:r>
              <a:rPr lang="en-US" sz="1600" dirty="0" err="1">
                <a:latin typeface="Myriad Pro" panose="020B0503030403020204" pitchFamily="34" charset="0"/>
              </a:rPr>
              <a:t>tuerzan</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Asegúrelas</a:t>
            </a:r>
            <a:r>
              <a:rPr lang="en-US" sz="1600" dirty="0">
                <a:latin typeface="Myriad Pro" panose="020B0503030403020204" pitchFamily="34" charset="0"/>
              </a:rPr>
              <a:t> para que no se </a:t>
            </a:r>
            <a:r>
              <a:rPr lang="en-US" sz="1600" dirty="0" err="1">
                <a:latin typeface="Myriad Pro" panose="020B0503030403020204" pitchFamily="34" charset="0"/>
              </a:rPr>
              <a:t>caigan</a:t>
            </a:r>
            <a:r>
              <a:rPr lang="en-US" sz="1600" dirty="0">
                <a:latin typeface="Myriad Pro" panose="020B0503030403020204" pitchFamily="34" charset="0"/>
              </a:rPr>
              <a:t> </a:t>
            </a:r>
            <a:r>
              <a:rPr lang="en-US" sz="1600" dirty="0" err="1">
                <a:latin typeface="Myriad Pro" panose="020B0503030403020204" pitchFamily="34" charset="0"/>
              </a:rPr>
              <a:t>si</a:t>
            </a:r>
            <a:r>
              <a:rPr lang="en-US" sz="1600" dirty="0">
                <a:latin typeface="Myriad Pro" panose="020B0503030403020204" pitchFamily="34" charset="0"/>
              </a:rPr>
              <a:t> se las </a:t>
            </a:r>
            <a:r>
              <a:rPr lang="en-US" sz="1600" dirty="0" err="1">
                <a:latin typeface="Myriad Pro" panose="020B0503030403020204" pitchFamily="34" charset="0"/>
              </a:rPr>
              <a:t>golpea</a:t>
            </a:r>
            <a:r>
              <a:rPr lang="en-US" sz="1600" dirty="0">
                <a:latin typeface="Myriad Pro" panose="020B0503030403020204" pitchFamily="34" charset="0"/>
              </a:rPr>
              <a:t>.</a:t>
            </a:r>
          </a:p>
          <a:p>
            <a:pPr marL="285750" indent="-285750">
              <a:buFont typeface="Arial" panose="020B0604020202020204" pitchFamily="34" charset="0"/>
              <a:buChar char="•"/>
            </a:pP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err="1">
                <a:latin typeface="Myriad Pro" panose="020B0503030403020204" pitchFamily="34" charset="0"/>
              </a:rPr>
              <a:t>Mantenga</a:t>
            </a:r>
            <a:r>
              <a:rPr lang="en-US" sz="1600" dirty="0">
                <a:latin typeface="Myriad Pro" panose="020B0503030403020204" pitchFamily="34" charset="0"/>
              </a:rPr>
              <a:t> </a:t>
            </a:r>
            <a:r>
              <a:rPr lang="en-US" sz="1600" dirty="0" err="1">
                <a:latin typeface="Myriad Pro" panose="020B0503030403020204" pitchFamily="34" charset="0"/>
              </a:rPr>
              <a:t>otros</a:t>
            </a:r>
            <a:r>
              <a:rPr lang="en-US" sz="1600" dirty="0">
                <a:latin typeface="Myriad Pro" panose="020B0503030403020204" pitchFamily="34" charset="0"/>
              </a:rPr>
              <a:t> </a:t>
            </a:r>
            <a:r>
              <a:rPr lang="en-US" sz="1600" dirty="0" err="1">
                <a:latin typeface="Myriad Pro" panose="020B0503030403020204" pitchFamily="34" charset="0"/>
              </a:rPr>
              <a:t>materiales</a:t>
            </a:r>
            <a:r>
              <a:rPr lang="en-US" sz="1600" dirty="0">
                <a:latin typeface="Myriad Pro" panose="020B0503030403020204" pitchFamily="34" charset="0"/>
              </a:rPr>
              <a:t> </a:t>
            </a:r>
            <a:r>
              <a:rPr lang="en-US" sz="1600" dirty="0" err="1">
                <a:latin typeface="Myriad Pro" panose="020B0503030403020204" pitchFamily="34" charset="0"/>
              </a:rPr>
              <a:t>fuera</a:t>
            </a:r>
            <a:r>
              <a:rPr lang="en-US" sz="1600" dirty="0">
                <a:latin typeface="Myriad Pro" panose="020B0503030403020204" pitchFamily="34" charset="0"/>
              </a:rPr>
              <a:t> de las </a:t>
            </a:r>
            <a:r>
              <a:rPr lang="en-US" sz="1600" dirty="0" err="1">
                <a:latin typeface="Myriad Pro" panose="020B0503030403020204" pitchFamily="34" charset="0"/>
              </a:rPr>
              <a:t>escaleras</a:t>
            </a:r>
            <a:r>
              <a:rPr lang="en-US" sz="1600" dirty="0">
                <a:latin typeface="Myriad Pro" panose="020B0503030403020204" pitchFamily="34" charset="0"/>
              </a:rPr>
              <a:t> </a:t>
            </a:r>
            <a:r>
              <a:rPr lang="en-US" sz="1600" dirty="0" err="1">
                <a:latin typeface="Myriad Pro" panose="020B0503030403020204" pitchFamily="34" charset="0"/>
              </a:rPr>
              <a:t>cuando</a:t>
            </a:r>
            <a:r>
              <a:rPr lang="en-US" sz="1600" dirty="0">
                <a:latin typeface="Myriad Pro" panose="020B0503030403020204" pitchFamily="34" charset="0"/>
              </a:rPr>
              <a:t> </a:t>
            </a:r>
            <a:r>
              <a:rPr lang="en-US" sz="1600" dirty="0" err="1">
                <a:latin typeface="Myriad Pro" panose="020B0503030403020204" pitchFamily="34" charset="0"/>
              </a:rPr>
              <a:t>estas</a:t>
            </a:r>
            <a:r>
              <a:rPr lang="en-US" sz="1600" dirty="0">
                <a:latin typeface="Myriad Pro" panose="020B0503030403020204" pitchFamily="34" charset="0"/>
              </a:rPr>
              <a:t> </a:t>
            </a:r>
            <a:r>
              <a:rPr lang="en-US" sz="1600" dirty="0" err="1">
                <a:latin typeface="Myriad Pro" panose="020B0503030403020204" pitchFamily="34" charset="0"/>
              </a:rPr>
              <a:t>estén</a:t>
            </a:r>
            <a:r>
              <a:rPr lang="en-US" sz="1600" dirty="0">
                <a:latin typeface="Myriad Pro" panose="020B0503030403020204" pitchFamily="34" charset="0"/>
              </a:rPr>
              <a:t> </a:t>
            </a:r>
            <a:r>
              <a:rPr lang="en-US" sz="1600" dirty="0" err="1">
                <a:latin typeface="Myriad Pro" panose="020B0503030403020204" pitchFamily="34" charset="0"/>
              </a:rPr>
              <a:t>almacenadas</a:t>
            </a:r>
            <a:r>
              <a:rPr lang="en-US" sz="1600" dirty="0">
                <a:latin typeface="Myriad Pro" panose="020B0503030403020204" pitchFamily="34" charset="0"/>
              </a:rPr>
              <a:t>.</a:t>
            </a:r>
            <a:endParaRPr lang="en-US" sz="1600" i="1" dirty="0">
              <a:latin typeface="Myriad Pro" panose="020B0503030403020204" pitchFamily="34" charset="0"/>
            </a:endParaRPr>
          </a:p>
        </p:txBody>
      </p:sp>
      <p:sp>
        <p:nvSpPr>
          <p:cNvPr id="13" name="TextBox 12"/>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82370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C90D-B59C-8689-52EB-CE6101FF60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B57800-B822-0F24-94C1-DCCEC3DE468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5F49818-F94D-ED3A-3619-CFC699B9BD39}"/>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E71F6AC2-7E62-D3AE-1472-1BCA9DECCA0F}"/>
              </a:ext>
            </a:extLst>
          </p:cNvPr>
          <p:cNvSpPr txBox="1"/>
          <p:nvPr/>
        </p:nvSpPr>
        <p:spPr>
          <a:xfrm>
            <a:off x="271069" y="1024584"/>
            <a:ext cx="4931867" cy="2416046"/>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1</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Oregon OSHA </a:t>
            </a:r>
            <a:r>
              <a:rPr lang="en-US" dirty="0" err="1">
                <a:latin typeface="Myriad Pro" panose="020B0503030403020204" pitchFamily="34" charset="0"/>
              </a:rPr>
              <a:t>exige</a:t>
            </a:r>
            <a:r>
              <a:rPr lang="en-US" dirty="0">
                <a:latin typeface="Myriad Pro" panose="020B0503030403020204" pitchFamily="34" charset="0"/>
              </a:rPr>
              <a:t> que </a:t>
            </a:r>
            <a:r>
              <a:rPr lang="en-US" dirty="0" err="1">
                <a:latin typeface="Myriad Pro" panose="020B0503030403020204" pitchFamily="34" charset="0"/>
              </a:rPr>
              <a:t>lleve</a:t>
            </a:r>
            <a:r>
              <a:rPr lang="en-US" dirty="0">
                <a:latin typeface="Myriad Pro" panose="020B0503030403020204" pitchFamily="34" charset="0"/>
              </a:rPr>
              <a:t> un </a:t>
            </a:r>
            <a:r>
              <a:rPr lang="en-US" dirty="0" err="1">
                <a:latin typeface="Myriad Pro" panose="020B0503030403020204" pitchFamily="34" charset="0"/>
              </a:rPr>
              <a:t>registro</a:t>
            </a:r>
            <a:r>
              <a:rPr lang="en-US" dirty="0">
                <a:latin typeface="Myriad Pro" panose="020B0503030403020204" pitchFamily="34" charset="0"/>
              </a:rPr>
              <a:t> de las </a:t>
            </a:r>
            <a:r>
              <a:rPr lang="en-US" dirty="0" err="1">
                <a:latin typeface="Myriad Pro" panose="020B0503030403020204" pitchFamily="34" charset="0"/>
              </a:rPr>
              <a:t>inspecciones</a:t>
            </a:r>
            <a:r>
              <a:rPr lang="en-US" dirty="0">
                <a:latin typeface="Myriad Pro" panose="020B0503030403020204" pitchFamily="34" charset="0"/>
              </a:rPr>
              <a:t> de </a:t>
            </a:r>
            <a:r>
              <a:rPr lang="en-US" dirty="0" err="1">
                <a:latin typeface="Myriad Pro" panose="020B0503030403020204" pitchFamily="34" charset="0"/>
              </a:rPr>
              <a:t>su</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 </a:t>
            </a:r>
            <a:r>
              <a:rPr lang="en-US" dirty="0" err="1">
                <a:latin typeface="Myriad Pro" panose="020B0503030403020204" pitchFamily="34" charset="0"/>
              </a:rPr>
              <a:t>Vredadero</a:t>
            </a:r>
            <a:endParaRPr lang="en-US" dirty="0">
              <a:latin typeface="Myriad Pro" panose="020B0503030403020204" pitchFamily="34" charset="0"/>
            </a:endParaRPr>
          </a:p>
          <a:p>
            <a:pPr>
              <a:spcAft>
                <a:spcPts val="600"/>
              </a:spcAft>
            </a:pPr>
            <a:r>
              <a:rPr lang="en-US" dirty="0">
                <a:latin typeface="Myriad Pro" panose="020B0503030403020204" pitchFamily="34" charset="0"/>
              </a:rPr>
              <a:t>B.  Falso</a:t>
            </a:r>
          </a:p>
        </p:txBody>
      </p:sp>
      <p:sp>
        <p:nvSpPr>
          <p:cNvPr id="8" name="TextBox 7">
            <a:extLst>
              <a:ext uri="{FF2B5EF4-FFF2-40B4-BE49-F238E27FC236}">
                <a16:creationId xmlns:a16="http://schemas.microsoft.com/office/drawing/2014/main" id="{30B17243-3BE6-D635-CE91-4664B2AD7C8A}"/>
              </a:ext>
            </a:extLst>
          </p:cNvPr>
          <p:cNvSpPr txBox="1"/>
          <p:nvPr/>
        </p:nvSpPr>
        <p:spPr>
          <a:xfrm>
            <a:off x="6137148" y="1014984"/>
            <a:ext cx="4931867" cy="2769989"/>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2</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Qué</a:t>
            </a:r>
            <a:r>
              <a:rPr lang="en-US" dirty="0">
                <a:latin typeface="Myriad Pro" panose="020B0503030403020204" pitchFamily="34" charset="0"/>
              </a:rPr>
              <a:t> </a:t>
            </a:r>
            <a:r>
              <a:rPr lang="en-US" dirty="0" err="1">
                <a:latin typeface="Myriad Pro" panose="020B0503030403020204" pitchFamily="34" charset="0"/>
              </a:rPr>
              <a:t>tipo</a:t>
            </a:r>
            <a:r>
              <a:rPr lang="en-US" dirty="0">
                <a:latin typeface="Myriad Pro" panose="020B0503030403020204" pitchFamily="34" charset="0"/>
              </a:rPr>
              <a:t> de Escalera </a:t>
            </a:r>
            <a:r>
              <a:rPr lang="en-US" dirty="0" err="1">
                <a:latin typeface="Myriad Pro" panose="020B0503030403020204" pitchFamily="34" charset="0"/>
              </a:rPr>
              <a:t>utilizaría</a:t>
            </a:r>
            <a:r>
              <a:rPr lang="en-US" dirty="0">
                <a:latin typeface="Myriad Pro" panose="020B0503030403020204" pitchFamily="34" charset="0"/>
              </a:rPr>
              <a:t> para </a:t>
            </a:r>
            <a:r>
              <a:rPr lang="en-US" dirty="0" err="1">
                <a:latin typeface="Myriad Pro" panose="020B0503030403020204" pitchFamily="34" charset="0"/>
              </a:rPr>
              <a:t>subirse</a:t>
            </a:r>
            <a:r>
              <a:rPr lang="en-US" dirty="0">
                <a:latin typeface="Myriad Pro" panose="020B0503030403020204" pitchFamily="34" charset="0"/>
              </a:rPr>
              <a:t> a un </a:t>
            </a:r>
            <a:r>
              <a:rPr lang="en-US" dirty="0" err="1">
                <a:latin typeface="Myriad Pro" panose="020B0503030403020204" pitchFamily="34" charset="0"/>
              </a:rPr>
              <a:t>techo</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tijera</a:t>
            </a: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extensión</a:t>
            </a: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huerta</a:t>
            </a:r>
            <a:endParaRPr lang="en-US" dirty="0">
              <a:latin typeface="Myriad Pro" panose="020B0503030403020204" pitchFamily="34" charset="0"/>
            </a:endParaRPr>
          </a:p>
        </p:txBody>
      </p:sp>
      <p:sp>
        <p:nvSpPr>
          <p:cNvPr id="3" name="TextBox 2">
            <a:extLst>
              <a:ext uri="{FF2B5EF4-FFF2-40B4-BE49-F238E27FC236}">
                <a16:creationId xmlns:a16="http://schemas.microsoft.com/office/drawing/2014/main" id="{1C633FCC-B856-FA03-00BC-44F22DF5F97F}"/>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8D0DCF79-48B2-5F43-7551-1CC0E5F99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672688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272C-5383-4571-BA71-7ECCBDAF15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91019E-84B5-3B7F-9D1B-EA5713728E2B}"/>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AB12394-97C8-A3CE-289D-F2C5FEAD4CF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C0DE4900-C0DE-942B-116D-2CB63E8E3BF3}"/>
              </a:ext>
            </a:extLst>
          </p:cNvPr>
          <p:cNvSpPr txBox="1"/>
          <p:nvPr/>
        </p:nvSpPr>
        <p:spPr>
          <a:xfrm>
            <a:off x="271069" y="1024584"/>
            <a:ext cx="4931867" cy="3954929"/>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3</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Una forma de </a:t>
            </a:r>
            <a:r>
              <a:rPr lang="en-US" dirty="0" err="1">
                <a:latin typeface="Myriad Pro" panose="020B0503030403020204" pitchFamily="34" charset="0"/>
              </a:rPr>
              <a:t>asegurarse</a:t>
            </a:r>
            <a:r>
              <a:rPr lang="en-US" dirty="0">
                <a:latin typeface="Myriad Pro" panose="020B0503030403020204" pitchFamily="34" charset="0"/>
              </a:rPr>
              <a:t> de que la Escalera no se </a:t>
            </a:r>
            <a:r>
              <a:rPr lang="en-US" dirty="0" err="1">
                <a:latin typeface="Myriad Pro" panose="020B0503030403020204" pitchFamily="34" charset="0"/>
              </a:rPr>
              <a:t>caiga</a:t>
            </a:r>
            <a:r>
              <a:rPr lang="en-US" dirty="0">
                <a:latin typeface="Myriad Pro" panose="020B0503030403020204" pitchFamily="34" charset="0"/>
              </a:rPr>
              <a:t> es </a:t>
            </a:r>
            <a:r>
              <a:rPr lang="en-US" dirty="0" err="1">
                <a:latin typeface="Myriad Pro" panose="020B0503030403020204" pitchFamily="34" charset="0"/>
              </a:rPr>
              <a:t>amarrarla</a:t>
            </a:r>
            <a:r>
              <a:rPr lang="en-US" dirty="0">
                <a:latin typeface="Myriad Pro" panose="020B0503030403020204" pitchFamily="34" charset="0"/>
              </a:rPr>
              <a:t> a la </a:t>
            </a:r>
            <a:r>
              <a:rPr lang="en-US" dirty="0" err="1">
                <a:latin typeface="Myriad Pro" panose="020B0503030403020204" pitchFamily="34" charset="0"/>
              </a:rPr>
              <a:t>estructura</a:t>
            </a:r>
            <a:r>
              <a:rPr lang="en-US" dirty="0">
                <a:latin typeface="Myriad Pro" panose="020B0503030403020204" pitchFamily="34" charset="0"/>
              </a:rPr>
              <a:t>, ¿</a:t>
            </a:r>
            <a:r>
              <a:rPr lang="en-US" dirty="0" err="1">
                <a:latin typeface="Myriad Pro" panose="020B0503030403020204" pitchFamily="34" charset="0"/>
              </a:rPr>
              <a:t>cuál</a:t>
            </a:r>
            <a:r>
              <a:rPr lang="en-US" dirty="0">
                <a:latin typeface="Myriad Pro" panose="020B0503030403020204" pitchFamily="34" charset="0"/>
              </a:rPr>
              <a:t> es </a:t>
            </a:r>
            <a:r>
              <a:rPr lang="en-US" dirty="0" err="1">
                <a:latin typeface="Myriad Pro" panose="020B0503030403020204" pitchFamily="34" charset="0"/>
              </a:rPr>
              <a:t>otra</a:t>
            </a:r>
            <a:r>
              <a:rPr lang="en-US" dirty="0">
                <a:latin typeface="Myriad Pro" panose="020B0503030403020204" pitchFamily="34" charset="0"/>
              </a:rPr>
              <a:t> forma de </a:t>
            </a:r>
            <a:r>
              <a:rPr lang="en-US" dirty="0" err="1">
                <a:latin typeface="Myriad Pro" panose="020B0503030403020204" pitchFamily="34" charset="0"/>
              </a:rPr>
              <a:t>hacerlo</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No hay </a:t>
            </a:r>
            <a:r>
              <a:rPr lang="en-US" dirty="0" err="1">
                <a:latin typeface="Myriad Pro" panose="020B0503030403020204" pitchFamily="34" charset="0"/>
              </a:rPr>
              <a:t>ninjuna</a:t>
            </a:r>
            <a:r>
              <a:rPr lang="en-US" dirty="0">
                <a:latin typeface="Myriad Pro" panose="020B0503030403020204" pitchFamily="34" charset="0"/>
              </a:rPr>
              <a:t> </a:t>
            </a:r>
            <a:r>
              <a:rPr lang="en-US" dirty="0" err="1">
                <a:latin typeface="Myriad Pro" panose="020B0503030403020204" pitchFamily="34" charset="0"/>
              </a:rPr>
              <a:t>otra</a:t>
            </a:r>
            <a:r>
              <a:rPr lang="en-US" dirty="0">
                <a:latin typeface="Myriad Pro" panose="020B0503030403020204" pitchFamily="34" charset="0"/>
              </a:rPr>
              <a:t> forma de </a:t>
            </a:r>
            <a:r>
              <a:rPr lang="en-US" dirty="0" err="1">
                <a:latin typeface="Myriad Pro" panose="020B0503030403020204" pitchFamily="34" charset="0"/>
              </a:rPr>
              <a:t>asegurarse</a:t>
            </a:r>
            <a:r>
              <a:rPr lang="en-US" dirty="0">
                <a:latin typeface="Myriad Pro" panose="020B0503030403020204" pitchFamily="34" charset="0"/>
              </a:rPr>
              <a:t>.</a:t>
            </a:r>
          </a:p>
          <a:p>
            <a:pPr marL="457200" indent="-457200">
              <a:spcAft>
                <a:spcPts val="600"/>
              </a:spcAft>
              <a:buAutoNum type="alphaUcPeriod"/>
            </a:pPr>
            <a:r>
              <a:rPr lang="en-US" dirty="0" err="1">
                <a:latin typeface="Myriad Pro" panose="020B0503030403020204" pitchFamily="34" charset="0"/>
              </a:rPr>
              <a:t>Asegurarse</a:t>
            </a:r>
            <a:r>
              <a:rPr lang="en-US" dirty="0">
                <a:latin typeface="Myriad Pro" panose="020B0503030403020204" pitchFamily="34" charset="0"/>
              </a:rPr>
              <a:t> de que la base sea </a:t>
            </a:r>
            <a:r>
              <a:rPr lang="en-US" dirty="0" err="1">
                <a:latin typeface="Myriad Pro" panose="020B0503030403020204" pitchFamily="34" charset="0"/>
              </a:rPr>
              <a:t>sólida</a:t>
            </a:r>
            <a:r>
              <a:rPr lang="en-US" dirty="0">
                <a:latin typeface="Myriad Pro" panose="020B0503030403020204" pitchFamily="34" charset="0"/>
              </a:rPr>
              <a:t> y </a:t>
            </a:r>
            <a:r>
              <a:rPr lang="en-US" dirty="0" err="1">
                <a:latin typeface="Myriad Pro" panose="020B0503030403020204" pitchFamily="34" charset="0"/>
              </a:rPr>
              <a:t>esté</a:t>
            </a:r>
            <a:r>
              <a:rPr lang="en-US" dirty="0">
                <a:latin typeface="Myriad Pro" panose="020B0503030403020204" pitchFamily="34" charset="0"/>
              </a:rPr>
              <a:t> </a:t>
            </a:r>
            <a:r>
              <a:rPr lang="en-US" dirty="0" err="1">
                <a:latin typeface="Myriad Pro" panose="020B0503030403020204" pitchFamily="34" charset="0"/>
              </a:rPr>
              <a:t>nivelada</a:t>
            </a:r>
            <a:r>
              <a:rPr lang="en-US" dirty="0">
                <a:latin typeface="Myriad Pro" panose="020B0503030403020204" pitchFamily="34" charset="0"/>
              </a:rPr>
              <a:t>.</a:t>
            </a:r>
          </a:p>
          <a:p>
            <a:pPr marL="457200" indent="-457200">
              <a:spcAft>
                <a:spcPts val="600"/>
              </a:spcAft>
              <a:buAutoNum type="alphaUcPeriod"/>
            </a:pPr>
            <a:r>
              <a:rPr lang="en-US" dirty="0" err="1">
                <a:latin typeface="Myriad Pro" panose="020B0503030403020204" pitchFamily="34" charset="0"/>
              </a:rPr>
              <a:t>Colocar</a:t>
            </a:r>
            <a:r>
              <a:rPr lang="en-US" dirty="0">
                <a:latin typeface="Myriad Pro" panose="020B0503030403020204" pitchFamily="34" charset="0"/>
              </a:rPr>
              <a:t> </a:t>
            </a:r>
            <a:r>
              <a:rPr lang="en-US" dirty="0" err="1">
                <a:latin typeface="Myriad Pro" panose="020B0503030403020204" pitchFamily="34" charset="0"/>
              </a:rPr>
              <a:t>conos</a:t>
            </a:r>
            <a:r>
              <a:rPr lang="en-US" dirty="0">
                <a:latin typeface="Myriad Pro" panose="020B0503030403020204" pitchFamily="34" charset="0"/>
              </a:rPr>
              <a:t> </a:t>
            </a:r>
            <a:r>
              <a:rPr lang="en-US" dirty="0" err="1">
                <a:latin typeface="Myriad Pro" panose="020B0503030403020204" pitchFamily="34" charset="0"/>
              </a:rPr>
              <a:t>alrededor</a:t>
            </a:r>
            <a:r>
              <a:rPr lang="en-US" dirty="0">
                <a:latin typeface="Myriad Pro" panose="020B0503030403020204" pitchFamily="34" charset="0"/>
              </a:rPr>
              <a:t> de la base.</a:t>
            </a:r>
          </a:p>
          <a:p>
            <a:pPr marL="457200" indent="-457200">
              <a:spcAft>
                <a:spcPts val="600"/>
              </a:spcAft>
              <a:buAutoNum type="alphaUcPeriod"/>
            </a:pPr>
            <a:r>
              <a:rPr lang="en-US" dirty="0" err="1">
                <a:latin typeface="Myriad Pro" panose="020B0503030403020204" pitchFamily="34" charset="0"/>
              </a:rPr>
              <a:t>Asegurarse</a:t>
            </a:r>
            <a:r>
              <a:rPr lang="en-US" dirty="0">
                <a:latin typeface="Myriad Pro" panose="020B0503030403020204" pitchFamily="34" charset="0"/>
              </a:rPr>
              <a:t> de que la </a:t>
            </a:r>
            <a:r>
              <a:rPr lang="en-US" dirty="0" err="1">
                <a:latin typeface="Myriad Pro" panose="020B0503030403020204" pitchFamily="34" charset="0"/>
              </a:rPr>
              <a:t>parte</a:t>
            </a:r>
            <a:r>
              <a:rPr lang="en-US" dirty="0">
                <a:latin typeface="Myriad Pro" panose="020B0503030403020204" pitchFamily="34" charset="0"/>
              </a:rPr>
              <a:t> superior </a:t>
            </a:r>
            <a:r>
              <a:rPr lang="en-US" dirty="0" err="1">
                <a:latin typeface="Myriad Pro" panose="020B0503030403020204" pitchFamily="34" charset="0"/>
              </a:rPr>
              <a:t>esté</a:t>
            </a:r>
            <a:r>
              <a:rPr lang="en-US" dirty="0">
                <a:latin typeface="Myriad Pro" panose="020B0503030403020204" pitchFamily="34" charset="0"/>
              </a:rPr>
              <a:t> </a:t>
            </a:r>
            <a:r>
              <a:rPr lang="en-US" dirty="0" err="1">
                <a:latin typeface="Myriad Pro" panose="020B0503030403020204" pitchFamily="34" charset="0"/>
              </a:rPr>
              <a:t>tocando</a:t>
            </a:r>
            <a:r>
              <a:rPr lang="en-US" dirty="0">
                <a:latin typeface="Myriad Pro" panose="020B0503030403020204" pitchFamily="34" charset="0"/>
              </a:rPr>
              <a:t> la </a:t>
            </a:r>
            <a:r>
              <a:rPr lang="en-US" dirty="0" err="1">
                <a:latin typeface="Myriad Pro" panose="020B0503030403020204" pitchFamily="34" charset="0"/>
              </a:rPr>
              <a:t>estructura</a:t>
            </a:r>
            <a:r>
              <a:rPr lang="en-US" dirty="0">
                <a:latin typeface="Myriad Pro" panose="020B0503030403020204" pitchFamily="34" charset="0"/>
              </a:rPr>
              <a:t>. </a:t>
            </a:r>
          </a:p>
        </p:txBody>
      </p:sp>
      <p:sp>
        <p:nvSpPr>
          <p:cNvPr id="8" name="TextBox 7">
            <a:extLst>
              <a:ext uri="{FF2B5EF4-FFF2-40B4-BE49-F238E27FC236}">
                <a16:creationId xmlns:a16="http://schemas.microsoft.com/office/drawing/2014/main" id="{19990424-040D-D911-24D8-506AE9D86379}"/>
              </a:ext>
            </a:extLst>
          </p:cNvPr>
          <p:cNvSpPr txBox="1"/>
          <p:nvPr/>
        </p:nvSpPr>
        <p:spPr>
          <a:xfrm>
            <a:off x="6137148" y="1014984"/>
            <a:ext cx="4931867" cy="3400931"/>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4</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Qué</a:t>
            </a:r>
            <a:r>
              <a:rPr lang="en-US" dirty="0">
                <a:latin typeface="Myriad Pro" panose="020B0503030403020204" pitchFamily="34" charset="0"/>
              </a:rPr>
              <a:t> Escalera </a:t>
            </a:r>
            <a:r>
              <a:rPr lang="en-US" dirty="0" err="1">
                <a:latin typeface="Myriad Pro" panose="020B0503030403020204" pitchFamily="34" charset="0"/>
              </a:rPr>
              <a:t>debería</a:t>
            </a:r>
            <a:r>
              <a:rPr lang="en-US" dirty="0">
                <a:latin typeface="Myriad Pro" panose="020B0503030403020204" pitchFamily="34" charset="0"/>
              </a:rPr>
              <a:t> </a:t>
            </a:r>
            <a:r>
              <a:rPr lang="en-US" dirty="0" err="1">
                <a:latin typeface="Myriad Pro" panose="020B0503030403020204" pitchFamily="34" charset="0"/>
              </a:rPr>
              <a:t>elegir</a:t>
            </a:r>
            <a:r>
              <a:rPr lang="en-US" dirty="0">
                <a:latin typeface="Myriad Pro" panose="020B0503030403020204" pitchFamily="34" charset="0"/>
              </a:rPr>
              <a:t> para </a:t>
            </a:r>
            <a:r>
              <a:rPr lang="en-US" dirty="0" err="1">
                <a:latin typeface="Myriad Pro" panose="020B0503030403020204" pitchFamily="34" charset="0"/>
              </a:rPr>
              <a:t>cambiar</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bombilla de luz </a:t>
            </a:r>
            <a:r>
              <a:rPr lang="en-US" dirty="0" err="1">
                <a:latin typeface="Myriad Pro" panose="020B0503030403020204" pitchFamily="34" charset="0"/>
              </a:rPr>
              <a:t>ubicada</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un </a:t>
            </a:r>
            <a:r>
              <a:rPr lang="en-US" dirty="0" err="1">
                <a:latin typeface="Myriad Pro" panose="020B0503030403020204" pitchFamily="34" charset="0"/>
              </a:rPr>
              <a:t>techo</a:t>
            </a:r>
            <a:r>
              <a:rPr lang="en-US" dirty="0">
                <a:latin typeface="Myriad Pro" panose="020B0503030403020204" pitchFamily="34" charset="0"/>
              </a:rPr>
              <a:t> de 8 pies de alto? </a:t>
            </a:r>
          </a:p>
          <a:p>
            <a:pPr>
              <a:spcAft>
                <a:spcPts val="600"/>
              </a:spcAft>
            </a:pPr>
            <a:endParaRPr lang="en-US" dirty="0">
              <a:latin typeface="Myriad Pro" panose="020B0503030403020204" pitchFamily="34" charset="0"/>
            </a:endParaRP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tijera</a:t>
            </a:r>
            <a:r>
              <a:rPr lang="en-US" dirty="0">
                <a:latin typeface="Myriad Pro" panose="020B0503030403020204" pitchFamily="34" charset="0"/>
              </a:rPr>
              <a:t> de 3 pies</a:t>
            </a: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tijera</a:t>
            </a:r>
            <a:r>
              <a:rPr lang="en-US" dirty="0">
                <a:latin typeface="Myriad Pro" panose="020B0503030403020204" pitchFamily="34" charset="0"/>
              </a:rPr>
              <a:t> de 6 pies</a:t>
            </a: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recta de 16 pies</a:t>
            </a:r>
          </a:p>
          <a:p>
            <a:pPr marL="457200" indent="-457200">
              <a:spcAft>
                <a:spcPts val="600"/>
              </a:spcAft>
              <a:buAutoNum type="alphaUcPeriod"/>
            </a:pPr>
            <a:r>
              <a:rPr lang="en-US" dirty="0">
                <a:latin typeface="Myriad Pro" panose="020B0503030403020204" pitchFamily="34" charset="0"/>
              </a:rPr>
              <a:t>Una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extensión</a:t>
            </a:r>
            <a:r>
              <a:rPr lang="en-US" dirty="0">
                <a:latin typeface="Myriad Pro" panose="020B0503030403020204" pitchFamily="34" charset="0"/>
              </a:rPr>
              <a:t> de 24 pies.</a:t>
            </a:r>
          </a:p>
        </p:txBody>
      </p:sp>
      <p:sp>
        <p:nvSpPr>
          <p:cNvPr id="3" name="TextBox 2">
            <a:extLst>
              <a:ext uri="{FF2B5EF4-FFF2-40B4-BE49-F238E27FC236}">
                <a16:creationId xmlns:a16="http://schemas.microsoft.com/office/drawing/2014/main" id="{17C9BA64-F99F-4EFD-36F3-9576D27A79BD}"/>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838F9F96-9BDC-C58B-0D53-ED5ED177E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3819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ABC4790-A555-502A-D2F5-38C30F3ED57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Los </a:t>
            </a:r>
            <a:r>
              <a:rPr lang="en-US" dirty="0" err="1"/>
              <a:t>Peligros</a:t>
            </a:r>
            <a:r>
              <a:rPr lang="en-US" dirty="0"/>
              <a:t> con las </a:t>
            </a:r>
            <a:r>
              <a:rPr lang="en-US" dirty="0" err="1"/>
              <a:t>escaleras</a:t>
            </a:r>
            <a:endParaRPr lang="en-US" dirty="0"/>
          </a:p>
        </p:txBody>
      </p:sp>
      <p:pic>
        <p:nvPicPr>
          <p:cNvPr id="4" name="Online Media 3" descr="LSM1V2 - The Dangers of Ladders_spa">
            <a:hlinkClick r:id="" action="ppaction://media"/>
            <a:extLst>
              <a:ext uri="{FF2B5EF4-FFF2-40B4-BE49-F238E27FC236}">
                <a16:creationId xmlns:a16="http://schemas.microsoft.com/office/drawing/2014/main" id="{B554693D-7B8A-4016-A4F0-FF6639C607AD}"/>
              </a:ext>
            </a:extLst>
          </p:cNvPr>
          <p:cNvPicPr>
            <a:picLocks noRot="1" noChangeAspect="1"/>
          </p:cNvPicPr>
          <p:nvPr>
            <a:videoFile r:link="rId1"/>
          </p:nvPr>
        </p:nvPicPr>
        <p:blipFill>
          <a:blip r:embed="rId4"/>
          <a:stretch>
            <a:fillRect/>
          </a:stretch>
        </p:blipFill>
        <p:spPr>
          <a:xfrm>
            <a:off x="898916" y="6075"/>
            <a:ext cx="10394167" cy="5846719"/>
          </a:xfrm>
          <a:prstGeom prst="rect">
            <a:avLst/>
          </a:prstGeom>
        </p:spPr>
      </p:pic>
      <p:sp>
        <p:nvSpPr>
          <p:cNvPr id="13" name="TextBox 12"/>
          <p:cNvSpPr txBox="1"/>
          <p:nvPr/>
        </p:nvSpPr>
        <p:spPr>
          <a:xfrm>
            <a:off x="202630" y="6124565"/>
            <a:ext cx="7448901"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3454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D0F3D-11F5-7D33-4F89-1F19A87B32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61F488-CD58-6EBA-F1FF-B1C3F27F75E0}"/>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A7359A6-E14D-5575-9AD7-C9C7986BBE0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CEE7AE2E-E214-3D52-236B-20CC5AE1A524}"/>
              </a:ext>
            </a:extLst>
          </p:cNvPr>
          <p:cNvSpPr txBox="1"/>
          <p:nvPr/>
        </p:nvSpPr>
        <p:spPr>
          <a:xfrm>
            <a:off x="271069" y="1024584"/>
            <a:ext cx="4931867" cy="3123932"/>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5</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Qué</a:t>
            </a:r>
            <a:r>
              <a:rPr lang="en-US" dirty="0">
                <a:latin typeface="Myriad Pro" panose="020B0503030403020204" pitchFamily="34" charset="0"/>
              </a:rPr>
              <a:t>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afectar</a:t>
            </a:r>
            <a:r>
              <a:rPr lang="en-US" dirty="0">
                <a:latin typeface="Myriad Pro" panose="020B0503030403020204" pitchFamily="34" charset="0"/>
              </a:rPr>
              <a:t> la </a:t>
            </a:r>
            <a:r>
              <a:rPr lang="en-US" dirty="0" err="1">
                <a:latin typeface="Myriad Pro" panose="020B0503030403020204" pitchFamily="34" charset="0"/>
              </a:rPr>
              <a:t>integridad</a:t>
            </a:r>
            <a:r>
              <a:rPr lang="en-US" dirty="0">
                <a:latin typeface="Myriad Pro" panose="020B0503030403020204" pitchFamily="34" charset="0"/>
              </a:rPr>
              <a:t> de </a:t>
            </a:r>
            <a:r>
              <a:rPr lang="en-US" dirty="0" err="1">
                <a:latin typeface="Myriad Pro" panose="020B0503030403020204" pitchFamily="34" charset="0"/>
              </a:rPr>
              <a:t>su</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La luz solar</a:t>
            </a:r>
          </a:p>
          <a:p>
            <a:pPr marL="342900" indent="-342900">
              <a:spcAft>
                <a:spcPts val="600"/>
              </a:spcAft>
              <a:buAutoNum type="alphaUcPeriod"/>
            </a:pPr>
            <a:r>
              <a:rPr lang="en-US" dirty="0" err="1">
                <a:latin typeface="Myriad Pro" panose="020B0503030403020204" pitchFamily="34" charset="0"/>
              </a:rPr>
              <a:t>Productos</a:t>
            </a:r>
            <a:r>
              <a:rPr lang="en-US" dirty="0">
                <a:latin typeface="Myriad Pro" panose="020B0503030403020204" pitchFamily="34" charset="0"/>
              </a:rPr>
              <a:t> </a:t>
            </a:r>
            <a:r>
              <a:rPr lang="en-US" dirty="0" err="1">
                <a:latin typeface="Myriad Pro" panose="020B0503030403020204" pitchFamily="34" charset="0"/>
              </a:rPr>
              <a:t>químicos</a:t>
            </a: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La </a:t>
            </a:r>
            <a:r>
              <a:rPr lang="en-US" dirty="0" err="1">
                <a:latin typeface="Myriad Pro" panose="020B0503030403020204" pitchFamily="34" charset="0"/>
              </a:rPr>
              <a:t>electricidad</a:t>
            </a:r>
            <a:endParaRPr lang="en-US" dirty="0">
              <a:latin typeface="Myriad Pro" panose="020B0503030403020204" pitchFamily="34" charset="0"/>
            </a:endParaRPr>
          </a:p>
          <a:p>
            <a:pPr marL="342900" indent="-342900">
              <a:spcAft>
                <a:spcPts val="600"/>
              </a:spcAft>
              <a:buAutoNum type="alphaUcPeriod"/>
            </a:pPr>
            <a:r>
              <a:rPr lang="en-US" dirty="0" err="1">
                <a:latin typeface="Myriad Pro" panose="020B0503030403020204" pitchFamily="34" charset="0"/>
              </a:rPr>
              <a:t>Todas</a:t>
            </a:r>
            <a:r>
              <a:rPr lang="en-US" dirty="0">
                <a:latin typeface="Myriad Pro" panose="020B0503030403020204" pitchFamily="34" charset="0"/>
              </a:rPr>
              <a:t> las </a:t>
            </a:r>
            <a:r>
              <a:rPr lang="en-US" dirty="0" err="1">
                <a:latin typeface="Myriad Pro" panose="020B0503030403020204" pitchFamily="34" charset="0"/>
              </a:rPr>
              <a:t>anteriores</a:t>
            </a:r>
            <a:endParaRPr lang="en-US" dirty="0">
              <a:latin typeface="Myriad Pro" panose="020B0503030403020204" pitchFamily="34" charset="0"/>
            </a:endParaRPr>
          </a:p>
        </p:txBody>
      </p:sp>
      <p:sp>
        <p:nvSpPr>
          <p:cNvPr id="8" name="TextBox 7">
            <a:extLst>
              <a:ext uri="{FF2B5EF4-FFF2-40B4-BE49-F238E27FC236}">
                <a16:creationId xmlns:a16="http://schemas.microsoft.com/office/drawing/2014/main" id="{E0BA8408-1388-F98F-BE88-C91FC9AB8079}"/>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6</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Cuál</a:t>
            </a:r>
            <a:r>
              <a:rPr lang="en-US" dirty="0">
                <a:latin typeface="Myriad Pro" panose="020B0503030403020204" pitchFamily="34" charset="0"/>
              </a:rPr>
              <a:t> es la </a:t>
            </a:r>
            <a:r>
              <a:rPr lang="en-US" dirty="0" err="1">
                <a:latin typeface="Myriad Pro" panose="020B0503030403020204" pitchFamily="34" charset="0"/>
              </a:rPr>
              <a:t>especificación</a:t>
            </a:r>
            <a:r>
              <a:rPr lang="en-US" dirty="0">
                <a:latin typeface="Myriad Pro" panose="020B0503030403020204" pitchFamily="34" charset="0"/>
              </a:rPr>
              <a:t> de </a:t>
            </a:r>
            <a:r>
              <a:rPr lang="en-US" dirty="0" err="1">
                <a:latin typeface="Myriad Pro" panose="020B0503030403020204" pitchFamily="34" charset="0"/>
              </a:rPr>
              <a:t>capacidad</a:t>
            </a:r>
            <a:r>
              <a:rPr lang="en-US" dirty="0">
                <a:latin typeface="Myriad Pro" panose="020B0503030403020204" pitchFamily="34" charset="0"/>
              </a:rPr>
              <a:t> de carga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fuerte</a:t>
            </a:r>
            <a:r>
              <a:rPr lang="en-US" dirty="0">
                <a:latin typeface="Myriad Pro" panose="020B0503030403020204" pitchFamily="34" charset="0"/>
              </a:rPr>
              <a:t> de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Tipo IAA</a:t>
            </a:r>
          </a:p>
          <a:p>
            <a:pPr marL="342900" indent="-342900">
              <a:spcAft>
                <a:spcPts val="600"/>
              </a:spcAft>
              <a:buAutoNum type="alphaUcPeriod"/>
            </a:pPr>
            <a:r>
              <a:rPr lang="en-US" dirty="0">
                <a:latin typeface="Myriad Pro" panose="020B0503030403020204" pitchFamily="34" charset="0"/>
              </a:rPr>
              <a:t>Tipo IA </a:t>
            </a:r>
          </a:p>
          <a:p>
            <a:pPr marL="342900" indent="-342900">
              <a:spcAft>
                <a:spcPts val="600"/>
              </a:spcAft>
              <a:buAutoNum type="alphaUcPeriod"/>
            </a:pPr>
            <a:r>
              <a:rPr lang="en-US" dirty="0">
                <a:latin typeface="Myriad Pro" panose="020B0503030403020204" pitchFamily="34" charset="0"/>
              </a:rPr>
              <a:t>Tipo II</a:t>
            </a:r>
          </a:p>
          <a:p>
            <a:pPr marL="342900" indent="-342900">
              <a:spcAft>
                <a:spcPts val="600"/>
              </a:spcAft>
              <a:buAutoNum type="alphaUcPeriod"/>
            </a:pPr>
            <a:r>
              <a:rPr lang="en-US" dirty="0">
                <a:latin typeface="Myriad Pro" panose="020B0503030403020204" pitchFamily="34" charset="0"/>
              </a:rPr>
              <a:t>Tipo I</a:t>
            </a:r>
          </a:p>
        </p:txBody>
      </p:sp>
      <p:sp>
        <p:nvSpPr>
          <p:cNvPr id="3" name="TextBox 2">
            <a:extLst>
              <a:ext uri="{FF2B5EF4-FFF2-40B4-BE49-F238E27FC236}">
                <a16:creationId xmlns:a16="http://schemas.microsoft.com/office/drawing/2014/main" id="{61A7C8CB-D76E-0BB9-52BA-89D72D7FEABC}"/>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C0C3DC72-DCFD-B8A4-299F-097F0CBC0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770501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DEF0-6569-FA87-4B8D-9A0BB6BEF0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FC6AE-04F8-4280-293F-758AF6DCEDC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E6161B1-BF9F-2683-4504-E524D6AAF090}"/>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F2573F6D-CA87-2559-0E35-AF62EB4FDE3A}"/>
              </a:ext>
            </a:extLst>
          </p:cNvPr>
          <p:cNvSpPr txBox="1"/>
          <p:nvPr/>
        </p:nvSpPr>
        <p:spPr>
          <a:xfrm>
            <a:off x="271069" y="1024584"/>
            <a:ext cx="4931867" cy="3400931"/>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7</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Para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de </a:t>
            </a:r>
            <a:r>
              <a:rPr lang="en-US" dirty="0" err="1">
                <a:latin typeface="Myriad Pro" panose="020B0503030403020204" pitchFamily="34" charset="0"/>
              </a:rPr>
              <a:t>extensión</a:t>
            </a:r>
            <a:r>
              <a:rPr lang="en-US" dirty="0">
                <a:latin typeface="Myriad Pro" panose="020B0503030403020204" pitchFamily="34" charset="0"/>
              </a:rPr>
              <a:t>, </a:t>
            </a:r>
            <a:r>
              <a:rPr lang="en-US" dirty="0" err="1">
                <a:latin typeface="Myriad Pro" panose="020B0503030403020204" pitchFamily="34" charset="0"/>
              </a:rPr>
              <a:t>usted</a:t>
            </a:r>
            <a:r>
              <a:rPr lang="en-US" dirty="0">
                <a:latin typeface="Myriad Pro" panose="020B0503030403020204" pitchFamily="34" charset="0"/>
              </a:rPr>
              <a:t> </a:t>
            </a:r>
            <a:r>
              <a:rPr lang="en-US" dirty="0" err="1">
                <a:latin typeface="Myriad Pro" panose="020B0503030403020204" pitchFamily="34" charset="0"/>
              </a:rPr>
              <a:t>necesita</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proporción</a:t>
            </a:r>
            <a:r>
              <a:rPr lang="en-US" dirty="0">
                <a:latin typeface="Myriad Pro" panose="020B0503030403020204" pitchFamily="34" charset="0"/>
              </a:rPr>
              <a:t> de </a:t>
            </a:r>
            <a:r>
              <a:rPr lang="en-US" dirty="0" err="1">
                <a:latin typeface="Myriad Pro" panose="020B0503030403020204" pitchFamily="34" charset="0"/>
              </a:rPr>
              <a:t>esta</a:t>
            </a:r>
            <a:r>
              <a:rPr lang="en-US" dirty="0">
                <a:latin typeface="Myriad Pro" panose="020B0503030403020204" pitchFamily="34" charset="0"/>
              </a:rPr>
              <a:t> </a:t>
            </a:r>
            <a:r>
              <a:rPr lang="en-US" dirty="0" err="1">
                <a:latin typeface="Myriad Pro" panose="020B0503030403020204" pitchFamily="34" charset="0"/>
              </a:rPr>
              <a:t>cantidad</a:t>
            </a:r>
            <a:r>
              <a:rPr lang="en-US" dirty="0">
                <a:latin typeface="Myriad Pro" panose="020B0503030403020204" pitchFamily="34" charset="0"/>
              </a:rPr>
              <a:t> para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el</a:t>
            </a:r>
            <a:r>
              <a:rPr lang="en-US" dirty="0">
                <a:latin typeface="Myriad Pro" panose="020B0503030403020204" pitchFamily="34" charset="0"/>
              </a:rPr>
              <a:t> </a:t>
            </a:r>
            <a:r>
              <a:rPr lang="en-US" dirty="0" err="1">
                <a:latin typeface="Myriad Pro" panose="020B0503030403020204" pitchFamily="34" charset="0"/>
              </a:rPr>
              <a:t>ángulo</a:t>
            </a:r>
            <a:r>
              <a:rPr lang="en-US" dirty="0">
                <a:latin typeface="Myriad Pro" panose="020B0503030403020204" pitchFamily="34" charset="0"/>
              </a:rPr>
              <a:t> de </a:t>
            </a:r>
            <a:r>
              <a:rPr lang="en-US" dirty="0" err="1">
                <a:latin typeface="Myriad Pro" panose="020B0503030403020204" pitchFamily="34" charset="0"/>
              </a:rPr>
              <a:t>ascenso</a:t>
            </a:r>
            <a:r>
              <a:rPr lang="en-US" dirty="0">
                <a:latin typeface="Myriad Pro" panose="020B0503030403020204" pitchFamily="34" charset="0"/>
              </a:rPr>
              <a:t> </a:t>
            </a:r>
            <a:r>
              <a:rPr lang="en-US" dirty="0" err="1">
                <a:latin typeface="Myriad Pro" panose="020B0503030403020204" pitchFamily="34" charset="0"/>
              </a:rPr>
              <a:t>adecuado</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2:1</a:t>
            </a:r>
          </a:p>
          <a:p>
            <a:pPr marL="342900" indent="-342900">
              <a:spcAft>
                <a:spcPts val="600"/>
              </a:spcAft>
              <a:buAutoNum type="alphaUcPeriod"/>
            </a:pPr>
            <a:r>
              <a:rPr lang="en-US" dirty="0">
                <a:latin typeface="Myriad Pro" panose="020B0503030403020204" pitchFamily="34" charset="0"/>
              </a:rPr>
              <a:t>3:1</a:t>
            </a:r>
          </a:p>
          <a:p>
            <a:pPr marL="342900" indent="-342900">
              <a:spcAft>
                <a:spcPts val="600"/>
              </a:spcAft>
              <a:buAutoNum type="alphaUcPeriod"/>
            </a:pPr>
            <a:r>
              <a:rPr lang="en-US" dirty="0">
                <a:latin typeface="Myriad Pro" panose="020B0503030403020204" pitchFamily="34" charset="0"/>
              </a:rPr>
              <a:t>4:1</a:t>
            </a:r>
          </a:p>
          <a:p>
            <a:pPr marL="342900" indent="-342900">
              <a:spcAft>
                <a:spcPts val="600"/>
              </a:spcAft>
              <a:buAutoNum type="alphaUcPeriod"/>
            </a:pPr>
            <a:r>
              <a:rPr lang="en-US" dirty="0">
                <a:latin typeface="Myriad Pro" panose="020B0503030403020204" pitchFamily="34" charset="0"/>
              </a:rPr>
              <a:t>6:1</a:t>
            </a:r>
          </a:p>
        </p:txBody>
      </p:sp>
      <p:sp>
        <p:nvSpPr>
          <p:cNvPr id="8" name="TextBox 7">
            <a:extLst>
              <a:ext uri="{FF2B5EF4-FFF2-40B4-BE49-F238E27FC236}">
                <a16:creationId xmlns:a16="http://schemas.microsoft.com/office/drawing/2014/main" id="{B463C163-B350-0A60-B088-03B50B493B85}"/>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8</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Cuántos</a:t>
            </a:r>
            <a:r>
              <a:rPr lang="en-US" dirty="0">
                <a:latin typeface="Myriad Pro" panose="020B0503030403020204" pitchFamily="34" charset="0"/>
              </a:rPr>
              <a:t> puntos de </a:t>
            </a:r>
            <a:r>
              <a:rPr lang="en-US" dirty="0" err="1">
                <a:latin typeface="Myriad Pro" panose="020B0503030403020204" pitchFamily="34" charset="0"/>
              </a:rPr>
              <a:t>contacto</a:t>
            </a:r>
            <a:r>
              <a:rPr lang="en-US" dirty="0">
                <a:latin typeface="Myriad Pro" panose="020B0503030403020204" pitchFamily="34" charset="0"/>
              </a:rPr>
              <a:t> corporal </a:t>
            </a:r>
            <a:r>
              <a:rPr lang="en-US" dirty="0" err="1">
                <a:latin typeface="Myriad Pro" panose="020B0503030403020204" pitchFamily="34" charset="0"/>
              </a:rPr>
              <a:t>debería</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al </a:t>
            </a:r>
            <a:r>
              <a:rPr lang="en-US" dirty="0" err="1">
                <a:latin typeface="Myriad Pro" panose="020B0503030403020204" pitchFamily="34" charset="0"/>
              </a:rPr>
              <a:t>subir</a:t>
            </a:r>
            <a:r>
              <a:rPr lang="en-US" dirty="0">
                <a:latin typeface="Myriad Pro" panose="020B0503030403020204" pitchFamily="34" charset="0"/>
              </a:rPr>
              <a:t> o </a:t>
            </a:r>
            <a:r>
              <a:rPr lang="en-US" dirty="0" err="1">
                <a:latin typeface="Myriad Pro" panose="020B0503030403020204" pitchFamily="34" charset="0"/>
              </a:rPr>
              <a:t>bajar</a:t>
            </a:r>
            <a:r>
              <a:rPr lang="en-US" dirty="0">
                <a:latin typeface="Myriad Pro" panose="020B0503030403020204" pitchFamily="34" charset="0"/>
              </a:rPr>
              <a:t> </a:t>
            </a:r>
            <a:r>
              <a:rPr lang="en-US" dirty="0" err="1">
                <a:latin typeface="Myriad Pro" panose="020B0503030403020204" pitchFamily="34" charset="0"/>
              </a:rPr>
              <a:t>una</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Al </a:t>
            </a:r>
            <a:r>
              <a:rPr lang="en-US" dirty="0" err="1">
                <a:latin typeface="Myriad Pro" panose="020B0503030403020204" pitchFamily="34" charset="0"/>
              </a:rPr>
              <a:t>menos</a:t>
            </a:r>
            <a:r>
              <a:rPr lang="en-US" dirty="0">
                <a:latin typeface="Myriad Pro" panose="020B0503030403020204" pitchFamily="34" charset="0"/>
              </a:rPr>
              <a:t>, 1</a:t>
            </a:r>
          </a:p>
          <a:p>
            <a:pPr marL="342900" indent="-342900">
              <a:spcAft>
                <a:spcPts val="600"/>
              </a:spcAft>
              <a:buAutoNum type="alphaUcPeriod"/>
            </a:pPr>
            <a:r>
              <a:rPr lang="en-US" dirty="0">
                <a:latin typeface="Myriad Pro" panose="020B0503030403020204" pitchFamily="34" charset="0"/>
              </a:rPr>
              <a:t>Al </a:t>
            </a:r>
            <a:r>
              <a:rPr lang="en-US" dirty="0" err="1">
                <a:latin typeface="Myriad Pro" panose="020B0503030403020204" pitchFamily="34" charset="0"/>
              </a:rPr>
              <a:t>menos</a:t>
            </a:r>
            <a:r>
              <a:rPr lang="en-US" dirty="0">
                <a:latin typeface="Myriad Pro" panose="020B0503030403020204" pitchFamily="34" charset="0"/>
              </a:rPr>
              <a:t>, 2</a:t>
            </a:r>
          </a:p>
          <a:p>
            <a:pPr marL="342900" indent="-342900">
              <a:spcAft>
                <a:spcPts val="600"/>
              </a:spcAft>
              <a:buAutoNum type="alphaUcPeriod"/>
            </a:pPr>
            <a:r>
              <a:rPr lang="en-US" dirty="0">
                <a:latin typeface="Myriad Pro" panose="020B0503030403020204" pitchFamily="34" charset="0"/>
              </a:rPr>
              <a:t>Al </a:t>
            </a:r>
            <a:r>
              <a:rPr lang="en-US" dirty="0" err="1">
                <a:latin typeface="Myriad Pro" panose="020B0503030403020204" pitchFamily="34" charset="0"/>
              </a:rPr>
              <a:t>menos</a:t>
            </a:r>
            <a:r>
              <a:rPr lang="en-US" dirty="0">
                <a:latin typeface="Myriad Pro" panose="020B0503030403020204" pitchFamily="34" charset="0"/>
              </a:rPr>
              <a:t>, 3</a:t>
            </a:r>
          </a:p>
          <a:p>
            <a:pPr marL="342900" indent="-342900">
              <a:spcAft>
                <a:spcPts val="600"/>
              </a:spcAft>
              <a:buAutoNum type="alphaUcPeriod"/>
            </a:pPr>
            <a:r>
              <a:rPr lang="en-US" dirty="0" err="1">
                <a:latin typeface="Myriad Pro" panose="020B0503030403020204" pitchFamily="34" charset="0"/>
              </a:rPr>
              <a:t>Ninguno</a:t>
            </a:r>
            <a:endParaRPr lang="en-US" dirty="0">
              <a:latin typeface="Myriad Pro" panose="020B0503030403020204" pitchFamily="34" charset="0"/>
            </a:endParaRPr>
          </a:p>
        </p:txBody>
      </p:sp>
      <p:sp>
        <p:nvSpPr>
          <p:cNvPr id="3" name="TextBox 2">
            <a:extLst>
              <a:ext uri="{FF2B5EF4-FFF2-40B4-BE49-F238E27FC236}">
                <a16:creationId xmlns:a16="http://schemas.microsoft.com/office/drawing/2014/main" id="{F59EFFD2-31AC-A581-B42F-B93B8649840A}"/>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2B06D523-4C80-1981-0DD0-F3CC2076B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843390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EE3F-26FF-4F25-E4C5-0245D8CF27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064B1B-3506-1185-601D-8E019B9D6D65}"/>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039A9A5-E0AE-6328-D880-A5C7C5125927}"/>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AD6CF70E-821C-FAA3-94E3-A1FB6D89DBBD}"/>
              </a:ext>
            </a:extLst>
          </p:cNvPr>
          <p:cNvSpPr txBox="1"/>
          <p:nvPr/>
        </p:nvSpPr>
        <p:spPr>
          <a:xfrm>
            <a:off x="271069" y="1024584"/>
            <a:ext cx="4931867" cy="3123932"/>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9</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Cerca</a:t>
            </a:r>
            <a:r>
              <a:rPr lang="en-US" dirty="0">
                <a:latin typeface="Myriad Pro" panose="020B0503030403020204" pitchFamily="34" charset="0"/>
              </a:rPr>
              <a:t> de </a:t>
            </a:r>
            <a:r>
              <a:rPr lang="en-US" dirty="0" err="1">
                <a:latin typeface="Myriad Pro" panose="020B0503030403020204" pitchFamily="34" charset="0"/>
              </a:rPr>
              <a:t>qué</a:t>
            </a:r>
            <a:r>
              <a:rPr lang="en-US" dirty="0">
                <a:latin typeface="Myriad Pro" panose="020B0503030403020204" pitchFamily="34" charset="0"/>
              </a:rPr>
              <a:t> element </a:t>
            </a:r>
            <a:r>
              <a:rPr lang="en-US" dirty="0" err="1">
                <a:latin typeface="Myriad Pro" panose="020B0503030403020204" pitchFamily="34" charset="0"/>
              </a:rPr>
              <a:t>desprotegido</a:t>
            </a:r>
            <a:r>
              <a:rPr lang="en-US" dirty="0">
                <a:latin typeface="Myriad Pro" panose="020B0503030403020204" pitchFamily="34" charset="0"/>
              </a:rPr>
              <a:t> </a:t>
            </a:r>
            <a:r>
              <a:rPr lang="en-US" dirty="0" err="1">
                <a:latin typeface="Myriad Pro" panose="020B0503030403020204" pitchFamily="34" charset="0"/>
              </a:rPr>
              <a:t>debería</a:t>
            </a:r>
            <a:r>
              <a:rPr lang="en-US" dirty="0">
                <a:latin typeface="Myriad Pro" panose="020B0503030403020204" pitchFamily="34" charset="0"/>
              </a:rPr>
              <a:t> </a:t>
            </a:r>
            <a:r>
              <a:rPr lang="en-US" dirty="0" err="1">
                <a:latin typeface="Myriad Pro" panose="020B0503030403020204" pitchFamily="34" charset="0"/>
              </a:rPr>
              <a:t>evitar</a:t>
            </a:r>
            <a:r>
              <a:rPr lang="en-US" dirty="0">
                <a:latin typeface="Myriad Pro" panose="020B0503030403020204" pitchFamily="34" charset="0"/>
              </a:rPr>
              <a:t> usar las </a:t>
            </a:r>
            <a:r>
              <a:rPr lang="en-US" dirty="0" err="1">
                <a:latin typeface="Myriad Pro" panose="020B0503030403020204" pitchFamily="34" charset="0"/>
              </a:rPr>
              <a:t>escaleras</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Paredes</a:t>
            </a:r>
          </a:p>
          <a:p>
            <a:pPr marL="342900" indent="-342900">
              <a:spcAft>
                <a:spcPts val="600"/>
              </a:spcAft>
              <a:buAutoNum type="alphaUcPeriod"/>
            </a:pPr>
            <a:r>
              <a:rPr lang="en-US" dirty="0">
                <a:latin typeface="Myriad Pro" panose="020B0503030403020204" pitchFamily="34" charset="0"/>
              </a:rPr>
              <a:t>Puertas de entrada</a:t>
            </a:r>
          </a:p>
          <a:p>
            <a:pPr marL="342900" indent="-342900">
              <a:spcAft>
                <a:spcPts val="600"/>
              </a:spcAft>
              <a:buAutoNum type="alphaUcPeriod"/>
            </a:pPr>
            <a:r>
              <a:rPr lang="en-US" dirty="0">
                <a:latin typeface="Myriad Pro" panose="020B0503030403020204" pitchFamily="34" charset="0"/>
              </a:rPr>
              <a:t>Ventanas</a:t>
            </a:r>
          </a:p>
          <a:p>
            <a:pPr marL="342900" indent="-342900">
              <a:spcAft>
                <a:spcPts val="600"/>
              </a:spcAft>
              <a:buAutoNum type="alphaUcPeriod"/>
            </a:pPr>
            <a:r>
              <a:rPr lang="en-US" dirty="0" err="1">
                <a:latin typeface="Myriad Pro" panose="020B0503030403020204" pitchFamily="34" charset="0"/>
              </a:rPr>
              <a:t>Todas</a:t>
            </a:r>
            <a:r>
              <a:rPr lang="en-US" dirty="0">
                <a:latin typeface="Myriad Pro" panose="020B0503030403020204" pitchFamily="34" charset="0"/>
              </a:rPr>
              <a:t> las </a:t>
            </a:r>
            <a:r>
              <a:rPr lang="en-US" dirty="0" err="1">
                <a:latin typeface="Myriad Pro" panose="020B0503030403020204" pitchFamily="34" charset="0"/>
              </a:rPr>
              <a:t>anteriores</a:t>
            </a:r>
            <a:endParaRPr lang="en-US" dirty="0">
              <a:latin typeface="Myriad Pro" panose="020B0503030403020204" pitchFamily="34" charset="0"/>
            </a:endParaRPr>
          </a:p>
        </p:txBody>
      </p:sp>
      <p:sp>
        <p:nvSpPr>
          <p:cNvPr id="8" name="TextBox 7">
            <a:extLst>
              <a:ext uri="{FF2B5EF4-FFF2-40B4-BE49-F238E27FC236}">
                <a16:creationId xmlns:a16="http://schemas.microsoft.com/office/drawing/2014/main" id="{A3D62409-EA84-1417-C2B0-85EB3BB10CC9}"/>
              </a:ext>
            </a:extLst>
          </p:cNvPr>
          <p:cNvSpPr txBox="1"/>
          <p:nvPr/>
        </p:nvSpPr>
        <p:spPr>
          <a:xfrm>
            <a:off x="6137148" y="1014984"/>
            <a:ext cx="4931867" cy="3400931"/>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10</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¿Al </a:t>
            </a:r>
            <a:r>
              <a:rPr lang="en-US" dirty="0" err="1">
                <a:latin typeface="Myriad Pro" panose="020B0503030403020204" pitchFamily="34" charset="0"/>
              </a:rPr>
              <a:t>menos</a:t>
            </a:r>
            <a:r>
              <a:rPr lang="en-US" dirty="0">
                <a:latin typeface="Myriad Pro" panose="020B0503030403020204" pitchFamily="34" charset="0"/>
              </a:rPr>
              <a:t> a </a:t>
            </a:r>
            <a:r>
              <a:rPr lang="en-US" dirty="0" err="1">
                <a:latin typeface="Myriad Pro" panose="020B0503030403020204" pitchFamily="34" charset="0"/>
              </a:rPr>
              <a:t>cuántos</a:t>
            </a:r>
            <a:r>
              <a:rPr lang="en-US" dirty="0">
                <a:latin typeface="Myriad Pro" panose="020B0503030403020204" pitchFamily="34" charset="0"/>
              </a:rPr>
              <a:t> pies </a:t>
            </a:r>
            <a:r>
              <a:rPr lang="en-US" dirty="0" err="1">
                <a:latin typeface="Myriad Pro" panose="020B0503030403020204" pitchFamily="34" charset="0"/>
              </a:rPr>
              <a:t>sobre</a:t>
            </a:r>
            <a:r>
              <a:rPr lang="en-US" dirty="0">
                <a:latin typeface="Myriad Pro" panose="020B0503030403020204" pitchFamily="34" charset="0"/>
              </a:rPr>
              <a:t> </a:t>
            </a:r>
            <a:r>
              <a:rPr lang="en-US" dirty="0" err="1">
                <a:latin typeface="Myriad Pro" panose="020B0503030403020204" pitchFamily="34" charset="0"/>
              </a:rPr>
              <a:t>el</a:t>
            </a:r>
            <a:r>
              <a:rPr lang="en-US" dirty="0">
                <a:latin typeface="Myriad Pro" panose="020B0503030403020204" pitchFamily="34" charset="0"/>
              </a:rPr>
              <a:t> </a:t>
            </a:r>
            <a:r>
              <a:rPr lang="en-US" dirty="0" err="1">
                <a:latin typeface="Myriad Pro" panose="020B0503030403020204" pitchFamily="34" charset="0"/>
              </a:rPr>
              <a:t>nivel</a:t>
            </a:r>
            <a:r>
              <a:rPr lang="en-US" dirty="0">
                <a:latin typeface="Myriad Pro" panose="020B0503030403020204" pitchFamily="34" charset="0"/>
              </a:rPr>
              <a:t> al que accede </a:t>
            </a:r>
            <a:r>
              <a:rPr lang="en-US" dirty="0" err="1">
                <a:latin typeface="Myriad Pro" panose="020B0503030403020204" pitchFamily="34" charset="0"/>
              </a:rPr>
              <a:t>debería</a:t>
            </a:r>
            <a:r>
              <a:rPr lang="en-US" dirty="0">
                <a:latin typeface="Myriad Pro" panose="020B0503030403020204" pitchFamily="34" charset="0"/>
              </a:rPr>
              <a:t> </a:t>
            </a:r>
            <a:r>
              <a:rPr lang="en-US" dirty="0" err="1">
                <a:latin typeface="Myriad Pro" panose="020B0503030403020204" pitchFamily="34" charset="0"/>
              </a:rPr>
              <a:t>asegurar</a:t>
            </a:r>
            <a:r>
              <a:rPr lang="en-US" dirty="0">
                <a:latin typeface="Myriad Pro" panose="020B0503030403020204" pitchFamily="34" charset="0"/>
              </a:rPr>
              <a:t> y extender la </a:t>
            </a:r>
            <a:r>
              <a:rPr lang="en-US" dirty="0" err="1">
                <a:latin typeface="Myriad Pro" panose="020B0503030403020204" pitchFamily="34" charset="0"/>
              </a:rPr>
              <a:t>escalera</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3</a:t>
            </a:r>
          </a:p>
          <a:p>
            <a:pPr marL="342900" indent="-342900">
              <a:spcAft>
                <a:spcPts val="600"/>
              </a:spcAft>
              <a:buAutoNum type="alphaUcPeriod"/>
            </a:pPr>
            <a:r>
              <a:rPr lang="en-US" dirty="0">
                <a:latin typeface="Myriad Pro" panose="020B0503030403020204" pitchFamily="34" charset="0"/>
              </a:rPr>
              <a:t>2</a:t>
            </a:r>
          </a:p>
          <a:p>
            <a:pPr marL="342900" indent="-342900">
              <a:spcAft>
                <a:spcPts val="600"/>
              </a:spcAft>
              <a:buAutoNum type="alphaUcPeriod"/>
            </a:pPr>
            <a:r>
              <a:rPr lang="en-US" dirty="0">
                <a:latin typeface="Myriad Pro" panose="020B0503030403020204" pitchFamily="34" charset="0"/>
              </a:rPr>
              <a:t>1</a:t>
            </a:r>
          </a:p>
          <a:p>
            <a:pPr marL="342900" indent="-342900">
              <a:spcAft>
                <a:spcPts val="600"/>
              </a:spcAft>
              <a:buAutoNum type="alphaUcPeriod"/>
            </a:pPr>
            <a:r>
              <a:rPr lang="en-US" dirty="0" err="1">
                <a:latin typeface="Myriad Pro" panose="020B0503030403020204" pitchFamily="34" charset="0"/>
              </a:rPr>
              <a:t>Ninguna</a:t>
            </a:r>
            <a:r>
              <a:rPr lang="en-US" dirty="0">
                <a:latin typeface="Myriad Pro" panose="020B0503030403020204" pitchFamily="34" charset="0"/>
              </a:rPr>
              <a:t> de las </a:t>
            </a:r>
            <a:r>
              <a:rPr lang="en-US" dirty="0" err="1">
                <a:latin typeface="Myriad Pro" panose="020B0503030403020204" pitchFamily="34" charset="0"/>
              </a:rPr>
              <a:t>anteriores</a:t>
            </a:r>
            <a:endParaRPr lang="en-US" dirty="0">
              <a:latin typeface="Myriad Pro" panose="020B0503030403020204" pitchFamily="34" charset="0"/>
            </a:endParaRPr>
          </a:p>
        </p:txBody>
      </p:sp>
      <p:sp>
        <p:nvSpPr>
          <p:cNvPr id="3" name="TextBox 2">
            <a:extLst>
              <a:ext uri="{FF2B5EF4-FFF2-40B4-BE49-F238E27FC236}">
                <a16:creationId xmlns:a16="http://schemas.microsoft.com/office/drawing/2014/main" id="{7EFF1C85-9F0E-2CE2-26C1-DDFC2DC67E23}"/>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88421DD9-7F90-1B2A-C1BC-6147AD0CA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326396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111A-B881-9685-A715-96751B445C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12A336-1281-FC72-3B00-E0F68009CD3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82C0B87-47B0-FA28-27F3-E3CC30A7C2A6}"/>
              </a:ext>
            </a:extLst>
          </p:cNvPr>
          <p:cNvSpPr txBox="1">
            <a:spLocks noGrp="1"/>
          </p:cNvSpPr>
          <p:nvPr>
            <p:ph type="title" idx="4294967295"/>
          </p:nvPr>
        </p:nvSpPr>
        <p:spPr>
          <a:xfrm>
            <a:off x="594360" y="310261"/>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Cuestionario</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7D26FAE4-3BA9-BD85-693D-BF9969F7A87B}"/>
              </a:ext>
            </a:extLst>
          </p:cNvPr>
          <p:cNvSpPr txBox="1"/>
          <p:nvPr/>
        </p:nvSpPr>
        <p:spPr>
          <a:xfrm>
            <a:off x="271069" y="1024584"/>
            <a:ext cx="4931867" cy="2416046"/>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11</a:t>
            </a:r>
          </a:p>
          <a:p>
            <a:pPr>
              <a:spcAft>
                <a:spcPts val="600"/>
              </a:spcAft>
            </a:pPr>
            <a:endParaRPr lang="en-US" dirty="0">
              <a:latin typeface="Myriad Pro" panose="020B0503030403020204" pitchFamily="34" charset="0"/>
            </a:endParaRPr>
          </a:p>
          <a:p>
            <a:pPr>
              <a:spcAft>
                <a:spcPts val="600"/>
              </a:spcAft>
            </a:pPr>
            <a:r>
              <a:rPr lang="en-US" dirty="0" err="1">
                <a:latin typeface="Myriad Pro" panose="020B0503030403020204" pitchFamily="34" charset="0"/>
              </a:rPr>
              <a:t>Debería</a:t>
            </a:r>
            <a:r>
              <a:rPr lang="en-US" dirty="0">
                <a:latin typeface="Myriad Pro" panose="020B0503030403020204" pitchFamily="34" charset="0"/>
              </a:rPr>
              <a:t> </a:t>
            </a:r>
            <a:r>
              <a:rPr lang="en-US" dirty="0" err="1">
                <a:latin typeface="Myriad Pro" panose="020B0503030403020204" pitchFamily="34" charset="0"/>
              </a:rPr>
              <a:t>inspeccionar</a:t>
            </a:r>
            <a:r>
              <a:rPr lang="en-US" dirty="0">
                <a:latin typeface="Myriad Pro" panose="020B0503030403020204" pitchFamily="34" charset="0"/>
              </a:rPr>
              <a:t> </a:t>
            </a:r>
            <a:r>
              <a:rPr lang="en-US" dirty="0" err="1">
                <a:latin typeface="Myriad Pro" panose="020B0503030403020204" pitchFamily="34" charset="0"/>
              </a:rPr>
              <a:t>su</a:t>
            </a:r>
            <a:r>
              <a:rPr lang="en-US" dirty="0">
                <a:latin typeface="Myriad Pro" panose="020B0503030403020204" pitchFamily="34" charset="0"/>
              </a:rPr>
              <a:t> </a:t>
            </a:r>
            <a:r>
              <a:rPr lang="en-US" dirty="0" err="1">
                <a:latin typeface="Myriad Pro" panose="020B0503030403020204" pitchFamily="34" charset="0"/>
              </a:rPr>
              <a:t>escalera</a:t>
            </a:r>
            <a:r>
              <a:rPr lang="en-US" dirty="0">
                <a:latin typeface="Myriad Pro" panose="020B0503030403020204" pitchFamily="34" charset="0"/>
              </a:rPr>
              <a:t> antes de </a:t>
            </a:r>
            <a:r>
              <a:rPr lang="en-US" dirty="0" err="1">
                <a:latin typeface="Myriad Pro" panose="020B0503030403020204" pitchFamily="34" charset="0"/>
              </a:rPr>
              <a:t>usarla</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Verdadero</a:t>
            </a:r>
          </a:p>
          <a:p>
            <a:pPr marL="342900" indent="-342900">
              <a:spcAft>
                <a:spcPts val="600"/>
              </a:spcAft>
              <a:buAutoNum type="alphaUcPeriod"/>
            </a:pPr>
            <a:r>
              <a:rPr lang="en-US" dirty="0">
                <a:latin typeface="Myriad Pro" panose="020B0503030403020204" pitchFamily="34" charset="0"/>
              </a:rPr>
              <a:t>Falso</a:t>
            </a:r>
          </a:p>
        </p:txBody>
      </p:sp>
      <p:sp>
        <p:nvSpPr>
          <p:cNvPr id="8" name="TextBox 7">
            <a:extLst>
              <a:ext uri="{FF2B5EF4-FFF2-40B4-BE49-F238E27FC236}">
                <a16:creationId xmlns:a16="http://schemas.microsoft.com/office/drawing/2014/main" id="{FC51C3B7-6FBC-F5B5-9741-8CE1FF140B23}"/>
              </a:ext>
            </a:extLst>
          </p:cNvPr>
          <p:cNvSpPr txBox="1"/>
          <p:nvPr/>
        </p:nvSpPr>
        <p:spPr>
          <a:xfrm>
            <a:off x="6137148" y="1014984"/>
            <a:ext cx="4931867" cy="3123932"/>
          </a:xfrm>
          <a:prstGeom prst="rect">
            <a:avLst/>
          </a:prstGeom>
          <a:noFill/>
        </p:spPr>
        <p:txBody>
          <a:bodyPr wrap="square" rtlCol="0">
            <a:spAutoFit/>
          </a:bodyPr>
          <a:lstStyle/>
          <a:p>
            <a:pPr>
              <a:spcAft>
                <a:spcPts val="600"/>
              </a:spcAft>
            </a:pPr>
            <a:r>
              <a:rPr lang="en-US" b="1" dirty="0" err="1">
                <a:latin typeface="Myriad Pro" panose="020B0503030403020204" pitchFamily="34" charset="0"/>
              </a:rPr>
              <a:t>Pregunta</a:t>
            </a:r>
            <a:r>
              <a:rPr lang="en-US" b="1" dirty="0">
                <a:latin typeface="Myriad Pro" panose="020B0503030403020204" pitchFamily="34" charset="0"/>
              </a:rPr>
              <a:t> 12</a:t>
            </a:r>
          </a:p>
          <a:p>
            <a:pPr>
              <a:spcAft>
                <a:spcPts val="600"/>
              </a:spcAft>
            </a:pPr>
            <a:endParaRPr lang="en-US" dirty="0">
              <a:latin typeface="Myriad Pro" panose="020B0503030403020204" pitchFamily="34" charset="0"/>
            </a:endParaRPr>
          </a:p>
          <a:p>
            <a:pPr>
              <a:spcAft>
                <a:spcPts val="600"/>
              </a:spcAft>
            </a:pPr>
            <a:r>
              <a:rPr lang="en-US" dirty="0">
                <a:latin typeface="Myriad Pro" panose="020B0503030403020204" pitchFamily="34" charset="0"/>
              </a:rPr>
              <a:t>¿</a:t>
            </a:r>
            <a:r>
              <a:rPr lang="en-US" dirty="0" err="1">
                <a:latin typeface="Myriad Pro" panose="020B0503030403020204" pitchFamily="34" charset="0"/>
              </a:rPr>
              <a:t>Qué</a:t>
            </a:r>
            <a:r>
              <a:rPr lang="en-US" dirty="0">
                <a:latin typeface="Myriad Pro" panose="020B0503030403020204" pitchFamily="34" charset="0"/>
              </a:rPr>
              <a:t> </a:t>
            </a:r>
            <a:r>
              <a:rPr lang="en-US" dirty="0" err="1">
                <a:latin typeface="Myriad Pro" panose="020B0503030403020204" pitchFamily="34" charset="0"/>
              </a:rPr>
              <a:t>debe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a:t>
            </a:r>
            <a:r>
              <a:rPr lang="en-US" dirty="0" err="1">
                <a:latin typeface="Myriad Pro" panose="020B0503030403020204" pitchFamily="34" charset="0"/>
              </a:rPr>
              <a:t>cuenta</a:t>
            </a:r>
            <a:r>
              <a:rPr lang="en-US" dirty="0">
                <a:latin typeface="Myriad Pro" panose="020B0503030403020204" pitchFamily="34" charset="0"/>
              </a:rPr>
              <a:t> al </a:t>
            </a:r>
            <a:r>
              <a:rPr lang="en-US" dirty="0" err="1">
                <a:latin typeface="Myriad Pro" panose="020B0503030403020204" pitchFamily="34" charset="0"/>
              </a:rPr>
              <a:t>calcular</a:t>
            </a:r>
            <a:r>
              <a:rPr lang="en-US" dirty="0">
                <a:latin typeface="Myriad Pro" panose="020B0503030403020204" pitchFamily="34" charset="0"/>
              </a:rPr>
              <a:t> la </a:t>
            </a:r>
            <a:r>
              <a:rPr lang="en-US" dirty="0" err="1">
                <a:latin typeface="Myriad Pro" panose="020B0503030403020204" pitchFamily="34" charset="0"/>
              </a:rPr>
              <a:t>capacidad</a:t>
            </a:r>
            <a:r>
              <a:rPr lang="en-US" dirty="0">
                <a:latin typeface="Myriad Pro" panose="020B0503030403020204" pitchFamily="34" charset="0"/>
              </a:rPr>
              <a:t> de carga de la </a:t>
            </a:r>
            <a:r>
              <a:rPr lang="en-US" dirty="0" err="1">
                <a:latin typeface="Myriad Pro" panose="020B0503030403020204" pitchFamily="34" charset="0"/>
              </a:rPr>
              <a:t>escalera</a:t>
            </a:r>
            <a:r>
              <a:rPr lang="en-US" dirty="0">
                <a:latin typeface="Myriad Pro" panose="020B0503030403020204" pitchFamily="34" charset="0"/>
              </a:rPr>
              <a:t>? </a:t>
            </a:r>
          </a:p>
          <a:p>
            <a:pPr>
              <a:spcAft>
                <a:spcPts val="600"/>
              </a:spcAft>
            </a:pP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El peso corporal</a:t>
            </a:r>
          </a:p>
          <a:p>
            <a:pPr marL="342900" indent="-342900">
              <a:spcAft>
                <a:spcPts val="600"/>
              </a:spcAft>
              <a:buAutoNum type="alphaUcPeriod"/>
            </a:pPr>
            <a:r>
              <a:rPr lang="en-US" dirty="0">
                <a:latin typeface="Myriad Pro" panose="020B0503030403020204" pitchFamily="34" charset="0"/>
              </a:rPr>
              <a:t>Las </a:t>
            </a:r>
            <a:r>
              <a:rPr lang="en-US" dirty="0" err="1">
                <a:latin typeface="Myriad Pro" panose="020B0503030403020204" pitchFamily="34" charset="0"/>
              </a:rPr>
              <a:t>herramientas</a:t>
            </a:r>
            <a:endParaRPr lang="en-US" dirty="0">
              <a:latin typeface="Myriad Pro" panose="020B0503030403020204" pitchFamily="34" charset="0"/>
            </a:endParaRPr>
          </a:p>
          <a:p>
            <a:pPr marL="342900" indent="-342900">
              <a:spcAft>
                <a:spcPts val="600"/>
              </a:spcAft>
              <a:buAutoNum type="alphaUcPeriod"/>
            </a:pPr>
            <a:r>
              <a:rPr lang="en-US" dirty="0">
                <a:latin typeface="Myriad Pro" panose="020B0503030403020204" pitchFamily="34" charset="0"/>
              </a:rPr>
              <a:t>Los </a:t>
            </a:r>
            <a:r>
              <a:rPr lang="en-US" dirty="0" err="1">
                <a:latin typeface="Myriad Pro" panose="020B0503030403020204" pitchFamily="34" charset="0"/>
              </a:rPr>
              <a:t>materiales</a:t>
            </a:r>
            <a:endParaRPr lang="en-US" dirty="0">
              <a:latin typeface="Myriad Pro" panose="020B0503030403020204" pitchFamily="34" charset="0"/>
            </a:endParaRPr>
          </a:p>
          <a:p>
            <a:pPr marL="342900" indent="-342900">
              <a:spcAft>
                <a:spcPts val="600"/>
              </a:spcAft>
              <a:buAutoNum type="alphaUcPeriod"/>
            </a:pPr>
            <a:r>
              <a:rPr lang="en-US" dirty="0" err="1">
                <a:latin typeface="Myriad Pro" panose="020B0503030403020204" pitchFamily="34" charset="0"/>
              </a:rPr>
              <a:t>Todas</a:t>
            </a:r>
            <a:r>
              <a:rPr lang="en-US" dirty="0">
                <a:latin typeface="Myriad Pro" panose="020B0503030403020204" pitchFamily="34" charset="0"/>
              </a:rPr>
              <a:t> las </a:t>
            </a:r>
            <a:r>
              <a:rPr lang="en-US" dirty="0" err="1">
                <a:latin typeface="Myriad Pro" panose="020B0503030403020204" pitchFamily="34" charset="0"/>
              </a:rPr>
              <a:t>anteriores</a:t>
            </a:r>
            <a:endParaRPr lang="en-US" dirty="0">
              <a:latin typeface="Myriad Pro" panose="020B0503030403020204" pitchFamily="34" charset="0"/>
            </a:endParaRPr>
          </a:p>
        </p:txBody>
      </p:sp>
      <p:sp>
        <p:nvSpPr>
          <p:cNvPr id="3" name="TextBox 2">
            <a:extLst>
              <a:ext uri="{FF2B5EF4-FFF2-40B4-BE49-F238E27FC236}">
                <a16:creationId xmlns:a16="http://schemas.microsoft.com/office/drawing/2014/main" id="{F777A3C3-1BDE-65D6-ECB2-78FADBEDF734}"/>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905013BB-F501-18A8-E365-4F556217C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89453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066E7-E0DC-4B84-F068-0C3B132C14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094D6F-A7AA-ED20-D3A0-65A0B6863D2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81C6AE-411A-C48A-0512-427A622D8EF9}"/>
              </a:ext>
            </a:extLst>
          </p:cNvPr>
          <p:cNvSpPr txBox="1">
            <a:spLocks noGrp="1"/>
          </p:cNvSpPr>
          <p:nvPr>
            <p:ph type="title" idx="4294967295"/>
          </p:nvPr>
        </p:nvSpPr>
        <p:spPr>
          <a:xfrm>
            <a:off x="594360" y="319405"/>
            <a:ext cx="11000232" cy="7047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dirty="0">
                <a:ln>
                  <a:noFill/>
                </a:ln>
                <a:solidFill>
                  <a:schemeClr val="tx1"/>
                </a:solidFill>
                <a:effectLst/>
                <a:uLnTx/>
                <a:uFillTx/>
                <a:latin typeface="Myriad Pro" panose="020B0503030403020204"/>
                <a:ea typeface="+mj-ea"/>
                <a:cs typeface="+mj-cs"/>
              </a:rPr>
              <a:t>Seguridad con las Escaleras </a:t>
            </a:r>
            <a:r>
              <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a:ea typeface="+mj-ea"/>
                <a:cs typeface="+mj-cs"/>
              </a:rPr>
              <a:t>Respuestas</a:t>
            </a:r>
            <a:endParaRPr kumimoji="0" lang="en-US" sz="2800" b="0" i="0" u="none" strike="noStrike" kern="1200" cap="none" spc="0" normalizeH="0" baseline="0" noProof="0" dirty="0">
              <a:ln>
                <a:noFill/>
              </a:ln>
              <a:solidFill>
                <a:schemeClr val="tx1"/>
              </a:solidFill>
              <a:effectLst/>
              <a:uLnTx/>
              <a:uFillTx/>
              <a:latin typeface="Myriad Pro" panose="020B0503030403020204"/>
              <a:ea typeface="+mj-ea"/>
              <a:cs typeface="+mj-cs"/>
            </a:endParaRPr>
          </a:p>
        </p:txBody>
      </p:sp>
      <p:sp>
        <p:nvSpPr>
          <p:cNvPr id="6" name="TextBox 5">
            <a:extLst>
              <a:ext uri="{FF2B5EF4-FFF2-40B4-BE49-F238E27FC236}">
                <a16:creationId xmlns:a16="http://schemas.microsoft.com/office/drawing/2014/main" id="{40C3B191-0C6B-7D5B-04A3-7C2D454B5EE4}"/>
              </a:ext>
            </a:extLst>
          </p:cNvPr>
          <p:cNvSpPr txBox="1"/>
          <p:nvPr/>
        </p:nvSpPr>
        <p:spPr>
          <a:xfrm>
            <a:off x="2944019" y="1355967"/>
            <a:ext cx="6084011" cy="2181046"/>
          </a:xfrm>
          <a:prstGeom prst="rect">
            <a:avLst/>
          </a:prstGeom>
          <a:noFill/>
        </p:spPr>
        <p:txBody>
          <a:bodyPr wrap="square" numCol="2" rtlCol="0">
            <a:spAutoFit/>
          </a:bodyPr>
          <a:lstStyle/>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D</a:t>
            </a:r>
          </a:p>
          <a:p>
            <a:pPr marL="342900" indent="-342900" algn="ctr">
              <a:spcAft>
                <a:spcPts val="600"/>
              </a:spcAft>
              <a:buAutoNum type="arabicPeriod"/>
            </a:pPr>
            <a:r>
              <a:rPr lang="en-US" b="1" dirty="0">
                <a:latin typeface="Myriad Pro" panose="020B0503030403020204" pitchFamily="34" charset="0"/>
              </a:rPr>
              <a:t>A</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C</a:t>
            </a:r>
          </a:p>
          <a:p>
            <a:pPr marL="342900" indent="-342900" algn="ctr">
              <a:spcAft>
                <a:spcPts val="600"/>
              </a:spcAft>
              <a:buAutoNum type="arabicPeriod"/>
            </a:pPr>
            <a:r>
              <a:rPr lang="en-US" b="1" dirty="0">
                <a:latin typeface="Myriad Pro" panose="020B0503030403020204" pitchFamily="34" charset="0"/>
              </a:rPr>
              <a:t>B</a:t>
            </a:r>
          </a:p>
          <a:p>
            <a:pPr marL="342900" indent="-342900" algn="ctr">
              <a:spcAft>
                <a:spcPts val="600"/>
              </a:spcAft>
              <a:buAutoNum type="arabicPeriod"/>
            </a:pPr>
            <a:r>
              <a:rPr lang="en-US" b="1" dirty="0">
                <a:latin typeface="Myriad Pro" panose="020B0503030403020204" pitchFamily="34" charset="0"/>
              </a:rPr>
              <a:t> A</a:t>
            </a:r>
          </a:p>
          <a:p>
            <a:pPr marL="342900" indent="-342900" algn="ctr">
              <a:spcAft>
                <a:spcPts val="600"/>
              </a:spcAft>
              <a:buAutoNum type="arabicPeriod"/>
            </a:pPr>
            <a:r>
              <a:rPr lang="en-US" b="1" dirty="0">
                <a:latin typeface="Myriad Pro" panose="020B0503030403020204" pitchFamily="34" charset="0"/>
              </a:rPr>
              <a:t> A</a:t>
            </a:r>
          </a:p>
          <a:p>
            <a:pPr marL="342900" indent="-342900" algn="ctr">
              <a:spcAft>
                <a:spcPts val="600"/>
              </a:spcAft>
              <a:buAutoNum type="arabicPeriod"/>
            </a:pPr>
            <a:r>
              <a:rPr lang="en-US" b="1" dirty="0">
                <a:latin typeface="Myriad Pro" panose="020B0503030403020204" pitchFamily="34" charset="0"/>
              </a:rPr>
              <a:t> D</a:t>
            </a:r>
            <a:endParaRPr lang="en-US" dirty="0">
              <a:latin typeface="Myriad Pro" panose="020B0503030403020204" pitchFamily="34" charset="0"/>
            </a:endParaRPr>
          </a:p>
        </p:txBody>
      </p:sp>
      <p:sp>
        <p:nvSpPr>
          <p:cNvPr id="3" name="TextBox 2">
            <a:extLst>
              <a:ext uri="{FF2B5EF4-FFF2-40B4-BE49-F238E27FC236}">
                <a16:creationId xmlns:a16="http://schemas.microsoft.com/office/drawing/2014/main" id="{E115EDFE-C7F1-F940-8A07-9B89774CF076}"/>
              </a:ext>
            </a:extLst>
          </p:cNvPr>
          <p:cNvSpPr txBox="1"/>
          <p:nvPr/>
        </p:nvSpPr>
        <p:spPr>
          <a:xfrm>
            <a:off x="202630" y="6124565"/>
            <a:ext cx="7459703"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a:extLst>
              <a:ext uri="{FF2B5EF4-FFF2-40B4-BE49-F238E27FC236}">
                <a16:creationId xmlns:a16="http://schemas.microsoft.com/office/drawing/2014/main" id="{462EEFA7-47FE-C211-6A23-7743EBF1B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236052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3" cy="589335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53216C85-26B5-1743-41F8-E2F778829E48}"/>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Hacia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dónde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nos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dirigimos</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desde</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aquí</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a:t>
            </a:r>
          </a:p>
        </p:txBody>
      </p:sp>
      <p:sp>
        <p:nvSpPr>
          <p:cNvPr id="3" name="TextBox 2"/>
          <p:cNvSpPr txBox="1"/>
          <p:nvPr/>
        </p:nvSpPr>
        <p:spPr>
          <a:xfrm>
            <a:off x="5781963" y="1279028"/>
            <a:ext cx="6209374" cy="3970318"/>
          </a:xfrm>
          <a:prstGeom prst="rect">
            <a:avLst/>
          </a:prstGeom>
          <a:noFill/>
        </p:spPr>
        <p:txBody>
          <a:bodyPr wrap="square" rtlCol="0">
            <a:spAutoFit/>
          </a:bodyPr>
          <a:lstStyle/>
          <a:p>
            <a:r>
              <a:rPr lang="en-US" dirty="0">
                <a:latin typeface="Myriad Pro" panose="020B0503030403020204" pitchFamily="34" charset="0"/>
              </a:rPr>
              <a:t>El </a:t>
            </a:r>
            <a:r>
              <a:rPr lang="en-US" dirty="0" err="1">
                <a:latin typeface="Myriad Pro" panose="020B0503030403020204" pitchFamily="34" charset="0"/>
              </a:rPr>
              <a:t>índice</a:t>
            </a:r>
            <a:r>
              <a:rPr lang="en-US" dirty="0">
                <a:latin typeface="Myriad Pro" panose="020B0503030403020204" pitchFamily="34" charset="0"/>
              </a:rPr>
              <a:t> de </a:t>
            </a:r>
            <a:r>
              <a:rPr lang="en-US" dirty="0" err="1">
                <a:latin typeface="Myriad Pro" panose="020B0503030403020204" pitchFamily="34" charset="0"/>
              </a:rPr>
              <a:t>temas</a:t>
            </a:r>
            <a:r>
              <a:rPr lang="en-US" dirty="0">
                <a:latin typeface="Myriad Pro" panose="020B0503030403020204" pitchFamily="34" charset="0"/>
              </a:rPr>
              <a:t> de la </a:t>
            </a:r>
            <a:r>
              <a:rPr lang="en-US" dirty="0">
                <a:latin typeface="Myriad Pro" panose="020B0503030403020204" pitchFamily="34" charset="0"/>
                <a:hlinkClick r:id="rId4"/>
              </a:rPr>
              <a:t>A a la Z </a:t>
            </a:r>
            <a:r>
              <a:rPr lang="en-US" dirty="0" err="1">
                <a:latin typeface="Myriad Pro" panose="020B0503030403020204" pitchFamily="34" charset="0"/>
                <a:hlinkClick r:id="rId4"/>
              </a:rPr>
              <a:t>en</a:t>
            </a:r>
            <a:r>
              <a:rPr lang="en-US" dirty="0">
                <a:latin typeface="Myriad Pro" panose="020B0503030403020204" pitchFamily="34" charset="0"/>
                <a:hlinkClick r:id="rId4"/>
              </a:rPr>
              <a:t> </a:t>
            </a:r>
            <a:r>
              <a:rPr lang="en-US" dirty="0" err="1">
                <a:latin typeface="Myriad Pro" panose="020B0503030403020204" pitchFamily="34" charset="0"/>
                <a:hlinkClick r:id="rId4"/>
              </a:rPr>
              <a:t>línea</a:t>
            </a:r>
            <a:r>
              <a:rPr lang="en-US" dirty="0">
                <a:latin typeface="Myriad Pro" panose="020B0503030403020204" pitchFamily="34" charset="0"/>
                <a:hlinkClick r:id="rId4"/>
              </a:rPr>
              <a:t> de Oregon OSHA</a:t>
            </a:r>
            <a:r>
              <a:rPr lang="en-US" dirty="0">
                <a:latin typeface="Myriad Pro" panose="020B0503030403020204" pitchFamily="34" charset="0"/>
              </a:rPr>
              <a:t> es un </a:t>
            </a:r>
            <a:r>
              <a:rPr lang="en-US" dirty="0" err="1">
                <a:latin typeface="Myriad Pro" panose="020B0503030403020204" pitchFamily="34" charset="0"/>
              </a:rPr>
              <a:t>excelente</a:t>
            </a:r>
            <a:r>
              <a:rPr lang="en-US" dirty="0">
                <a:latin typeface="Myriad Pro" panose="020B0503030403020204" pitchFamily="34" charset="0"/>
              </a:rPr>
              <a:t> </a:t>
            </a:r>
            <a:r>
              <a:rPr lang="en-US" dirty="0" err="1">
                <a:latin typeface="Myriad Pro" panose="020B0503030403020204" pitchFamily="34" charset="0"/>
              </a:rPr>
              <a:t>recurso</a:t>
            </a:r>
            <a:r>
              <a:rPr lang="en-US" dirty="0">
                <a:latin typeface="Myriad Pro" panose="020B0503030403020204" pitchFamily="34" charset="0"/>
              </a:rPr>
              <a:t> para que </a:t>
            </a:r>
            <a:r>
              <a:rPr lang="en-US" dirty="0" err="1">
                <a:latin typeface="Myriad Pro" panose="020B0503030403020204" pitchFamily="34" charset="0"/>
              </a:rPr>
              <a:t>usted</a:t>
            </a:r>
            <a:r>
              <a:rPr lang="en-US" dirty="0">
                <a:latin typeface="Myriad Pro" panose="020B0503030403020204" pitchFamily="34" charset="0"/>
              </a:rPr>
              <a:t> </a:t>
            </a:r>
            <a:r>
              <a:rPr lang="en-US" dirty="0" err="1">
                <a:latin typeface="Myriad Pro" panose="020B0503030403020204" pitchFamily="34" charset="0"/>
              </a:rPr>
              <a:t>utilice</a:t>
            </a:r>
            <a:r>
              <a:rPr lang="en-US" dirty="0">
                <a:latin typeface="Myriad Pro" panose="020B0503030403020204" pitchFamily="34" charset="0"/>
              </a:rPr>
              <a:t>. </a:t>
            </a:r>
            <a:r>
              <a:rPr lang="en-US" dirty="0" err="1">
                <a:latin typeface="Myriad Pro" panose="020B0503030403020204" pitchFamily="34" charset="0"/>
              </a:rPr>
              <a:t>Enumera</a:t>
            </a:r>
            <a:r>
              <a:rPr lang="en-US" dirty="0">
                <a:latin typeface="Myriad Pro" panose="020B0503030403020204" pitchFamily="34" charset="0"/>
              </a:rPr>
              <a:t> </a:t>
            </a:r>
            <a:r>
              <a:rPr lang="en-US" dirty="0" err="1">
                <a:latin typeface="Myriad Pro" panose="020B0503030403020204" pitchFamily="34" charset="0"/>
              </a:rPr>
              <a:t>publicaciones</a:t>
            </a:r>
            <a:r>
              <a:rPr lang="en-US" dirty="0">
                <a:latin typeface="Myriad Pro" panose="020B0503030403020204" pitchFamily="34" charset="0"/>
              </a:rPr>
              <a:t> </a:t>
            </a:r>
            <a:r>
              <a:rPr lang="en-US" dirty="0" err="1">
                <a:latin typeface="Myriad Pro" panose="020B0503030403020204" pitchFamily="34" charset="0"/>
              </a:rPr>
              <a:t>relevantes</a:t>
            </a:r>
            <a:r>
              <a:rPr lang="en-US" dirty="0">
                <a:latin typeface="Myriad Pro" panose="020B0503030403020204" pitchFamily="34" charset="0"/>
              </a:rPr>
              <a:t>, material de </a:t>
            </a:r>
            <a:r>
              <a:rPr lang="en-US" dirty="0" err="1">
                <a:latin typeface="Myriad Pro" panose="020B0503030403020204" pitchFamily="34" charset="0"/>
              </a:rPr>
              <a:t>capacitación</a:t>
            </a:r>
            <a:r>
              <a:rPr lang="en-US" dirty="0">
                <a:latin typeface="Myriad Pro" panose="020B0503030403020204" pitchFamily="34" charset="0"/>
              </a:rPr>
              <a:t>, </a:t>
            </a:r>
            <a:r>
              <a:rPr lang="en-US" dirty="0" err="1">
                <a:latin typeface="Myriad Pro" panose="020B0503030403020204" pitchFamily="34" charset="0"/>
              </a:rPr>
              <a:t>reglas</a:t>
            </a:r>
            <a:r>
              <a:rPr lang="en-US" dirty="0">
                <a:latin typeface="Myriad Pro" panose="020B0503030403020204" pitchFamily="34" charset="0"/>
              </a:rPr>
              <a:t>, </a:t>
            </a:r>
            <a:r>
              <a:rPr lang="en-US" dirty="0" err="1">
                <a:latin typeface="Myriad Pro" panose="020B0503030403020204" pitchFamily="34" charset="0"/>
              </a:rPr>
              <a:t>interpretaciones</a:t>
            </a:r>
            <a:r>
              <a:rPr lang="en-US" dirty="0">
                <a:latin typeface="Myriad Pro" panose="020B0503030403020204" pitchFamily="34" charset="0"/>
              </a:rPr>
              <a:t>, videos y </a:t>
            </a:r>
            <a:r>
              <a:rPr lang="en-US" dirty="0" err="1">
                <a:latin typeface="Myriad Pro" panose="020B0503030403020204" pitchFamily="34" charset="0"/>
              </a:rPr>
              <a:t>otros</a:t>
            </a:r>
            <a:r>
              <a:rPr lang="en-US" dirty="0">
                <a:latin typeface="Myriad Pro" panose="020B0503030403020204" pitchFamily="34" charset="0"/>
              </a:rPr>
              <a:t> </a:t>
            </a:r>
            <a:r>
              <a:rPr lang="en-US" dirty="0" err="1">
                <a:latin typeface="Myriad Pro" panose="020B0503030403020204" pitchFamily="34" charset="0"/>
              </a:rPr>
              <a:t>materiales</a:t>
            </a:r>
            <a:r>
              <a:rPr lang="en-US" dirty="0">
                <a:latin typeface="Myriad Pro" panose="020B0503030403020204" pitchFamily="34" charset="0"/>
              </a:rPr>
              <a:t> </a:t>
            </a:r>
            <a:r>
              <a:rPr lang="en-US" dirty="0" err="1">
                <a:latin typeface="Myriad Pro" panose="020B0503030403020204" pitchFamily="34" charset="0"/>
              </a:rPr>
              <a:t>diversos</a:t>
            </a:r>
            <a:r>
              <a:rPr lang="en-US" dirty="0">
                <a:latin typeface="Myriad Pro" panose="020B0503030403020204" pitchFamily="34" charset="0"/>
              </a:rPr>
              <a:t>.</a:t>
            </a:r>
          </a:p>
          <a:p>
            <a:endParaRPr lang="en-US" dirty="0">
              <a:latin typeface="Myriad Pro" panose="020B0503030403020204" pitchFamily="34" charset="0"/>
            </a:endParaRPr>
          </a:p>
          <a:p>
            <a:r>
              <a:rPr lang="en-US" dirty="0">
                <a:latin typeface="Myriad Pro" panose="020B0503030403020204" pitchFamily="34" charset="0"/>
              </a:rPr>
              <a:t> Si </a:t>
            </a:r>
            <a:r>
              <a:rPr lang="en-US" dirty="0" err="1">
                <a:latin typeface="Myriad Pro" panose="020B0503030403020204" pitchFamily="34" charset="0"/>
              </a:rPr>
              <a:t>desea</a:t>
            </a:r>
            <a:r>
              <a:rPr lang="en-US" dirty="0">
                <a:latin typeface="Myriad Pro" panose="020B0503030403020204" pitchFamily="34" charset="0"/>
              </a:rPr>
              <a:t>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orientación</a:t>
            </a:r>
            <a:r>
              <a:rPr lang="en-US" dirty="0">
                <a:latin typeface="Myriad Pro" panose="020B0503030403020204" pitchFamily="34" charset="0"/>
              </a:rPr>
              <a:t> para el </a:t>
            </a:r>
            <a:r>
              <a:rPr lang="en-US" dirty="0" err="1">
                <a:latin typeface="Myriad Pro" panose="020B0503030403020204" pitchFamily="34" charset="0"/>
              </a:rPr>
              <a:t>desarrollo</a:t>
            </a:r>
            <a:r>
              <a:rPr lang="en-US" dirty="0">
                <a:latin typeface="Myriad Pro" panose="020B0503030403020204" pitchFamily="34" charset="0"/>
              </a:rPr>
              <a:t> de un </a:t>
            </a:r>
            <a:r>
              <a:rPr lang="en-US" dirty="0" err="1">
                <a:latin typeface="Myriad Pro" panose="020B0503030403020204" pitchFamily="34" charset="0"/>
              </a:rPr>
              <a:t>entorno</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seguro</a:t>
            </a:r>
            <a:r>
              <a:rPr lang="en-US" dirty="0">
                <a:latin typeface="Myriad Pro" panose="020B0503030403020204" pitchFamily="34" charset="0"/>
              </a:rPr>
              <a:t>, </a:t>
            </a:r>
            <a:r>
              <a:rPr lang="en-US" dirty="0" err="1">
                <a:latin typeface="Myriad Pro" panose="020B0503030403020204" pitchFamily="34" charset="0"/>
              </a:rPr>
              <a:t>puede</a:t>
            </a:r>
            <a:r>
              <a:rPr lang="en-US" dirty="0">
                <a:latin typeface="Myriad Pro" panose="020B0503030403020204" pitchFamily="34" charset="0"/>
              </a:rPr>
              <a:t> </a:t>
            </a:r>
            <a:r>
              <a:rPr lang="en-US" dirty="0" err="1">
                <a:latin typeface="Myriad Pro" panose="020B0503030403020204" pitchFamily="34" charset="0"/>
              </a:rPr>
              <a:t>tener</a:t>
            </a:r>
            <a:r>
              <a:rPr lang="en-US" dirty="0">
                <a:latin typeface="Myriad Pro" panose="020B0503030403020204" pitchFamily="34" charset="0"/>
              </a:rPr>
              <a:t> </a:t>
            </a:r>
            <a:r>
              <a:rPr lang="en-US" dirty="0" err="1">
                <a:latin typeface="Myriad Pro" panose="020B0503030403020204" pitchFamily="34" charset="0"/>
              </a:rPr>
              <a:t>en</a:t>
            </a:r>
            <a:r>
              <a:rPr lang="en-US" dirty="0">
                <a:latin typeface="Myriad Pro" panose="020B0503030403020204" pitchFamily="34" charset="0"/>
              </a:rPr>
              <a:t> </a:t>
            </a:r>
            <a:r>
              <a:rPr lang="en-US" dirty="0" err="1">
                <a:latin typeface="Myriad Pro" panose="020B0503030403020204" pitchFamily="34" charset="0"/>
              </a:rPr>
              <a:t>cuenta</a:t>
            </a:r>
            <a:r>
              <a:rPr lang="en-US" dirty="0">
                <a:latin typeface="Myriad Pro" panose="020B0503030403020204" pitchFamily="34" charset="0"/>
              </a:rPr>
              <a:t> </a:t>
            </a:r>
            <a:r>
              <a:rPr lang="en-US" dirty="0" err="1">
                <a:latin typeface="Myriad Pro" panose="020B0503030403020204" pitchFamily="34" charset="0"/>
              </a:rPr>
              <a:t>nuestro</a:t>
            </a:r>
            <a:r>
              <a:rPr lang="en-US" dirty="0">
                <a:latin typeface="Myriad Pro" panose="020B0503030403020204" pitchFamily="34" charset="0"/>
              </a:rPr>
              <a:t> </a:t>
            </a:r>
            <a:r>
              <a:rPr lang="en-US" dirty="0" err="1">
                <a:latin typeface="Myriad Pro" panose="020B0503030403020204" pitchFamily="34" charset="0"/>
              </a:rPr>
              <a:t>servicio</a:t>
            </a:r>
            <a:r>
              <a:rPr lang="en-US" dirty="0">
                <a:latin typeface="Myriad Pro" panose="020B0503030403020204" pitchFamily="34" charset="0"/>
              </a:rPr>
              <a:t> de </a:t>
            </a:r>
            <a:r>
              <a:rPr lang="en-US" dirty="0" err="1">
                <a:latin typeface="Myriad Pro" panose="020B0503030403020204" pitchFamily="34" charset="0"/>
              </a:rPr>
              <a:t>asesoramiento</a:t>
            </a:r>
            <a:r>
              <a:rPr lang="en-US" dirty="0">
                <a:latin typeface="Myriad Pro" panose="020B0503030403020204" pitchFamily="34" charset="0"/>
              </a:rPr>
              <a:t> </a:t>
            </a:r>
            <a:r>
              <a:rPr lang="en-US" dirty="0" err="1">
                <a:latin typeface="Myriad Pro" panose="020B0503030403020204" pitchFamily="34" charset="0"/>
              </a:rPr>
              <a:t>gratuito</a:t>
            </a:r>
            <a:r>
              <a:rPr lang="en-US" dirty="0">
                <a:latin typeface="Myriad Pro" panose="020B0503030403020204" pitchFamily="34" charset="0"/>
              </a:rPr>
              <a:t> y </a:t>
            </a:r>
            <a:r>
              <a:rPr lang="en-US" dirty="0" err="1">
                <a:latin typeface="Myriad Pro" panose="020B0503030403020204" pitchFamily="34" charset="0"/>
              </a:rPr>
              <a:t>confidencial</a:t>
            </a:r>
            <a:r>
              <a:rPr lang="en-US" dirty="0">
                <a:latin typeface="Myriad Pro" panose="020B0503030403020204" pitchFamily="34" charset="0"/>
              </a:rPr>
              <a:t>. </a:t>
            </a:r>
            <a:r>
              <a:rPr lang="en-US" dirty="0" err="1">
                <a:latin typeface="Myriad Pro" panose="020B0503030403020204" pitchFamily="34" charset="0"/>
              </a:rPr>
              <a:t>Nuestros</a:t>
            </a:r>
            <a:r>
              <a:rPr lang="en-US" dirty="0">
                <a:latin typeface="Myriad Pro" panose="020B0503030403020204" pitchFamily="34" charset="0"/>
              </a:rPr>
              <a:t> </a:t>
            </a:r>
            <a:r>
              <a:rPr lang="en-US" dirty="0" err="1">
                <a:latin typeface="Myriad Pro" panose="020B0503030403020204" pitchFamily="34" charset="0"/>
              </a:rPr>
              <a:t>asesores</a:t>
            </a:r>
            <a:r>
              <a:rPr lang="en-US" dirty="0">
                <a:latin typeface="Myriad Pro" panose="020B0503030403020204" pitchFamily="34" charset="0"/>
              </a:rPr>
              <a:t> </a:t>
            </a:r>
            <a:r>
              <a:rPr lang="en-US" dirty="0" err="1">
                <a:latin typeface="Myriad Pro" panose="020B0503030403020204" pitchFamily="34" charset="0"/>
              </a:rPr>
              <a:t>sobre</a:t>
            </a:r>
            <a:r>
              <a:rPr lang="en-US" dirty="0">
                <a:latin typeface="Myriad Pro" panose="020B0503030403020204" pitchFamily="34" charset="0"/>
              </a:rPr>
              <a:t> la </a:t>
            </a:r>
            <a:r>
              <a:rPr lang="en-US" dirty="0" err="1">
                <a:latin typeface="Myriad Pro" panose="020B0503030403020204" pitchFamily="34" charset="0"/>
              </a:rPr>
              <a:t>seguridad</a:t>
            </a:r>
            <a:r>
              <a:rPr lang="en-US" dirty="0">
                <a:latin typeface="Myriad Pro" panose="020B0503030403020204" pitchFamily="34" charset="0"/>
              </a:rPr>
              <a:t> </a:t>
            </a:r>
            <a:r>
              <a:rPr lang="en-US" dirty="0" err="1">
                <a:latin typeface="Myriad Pro" panose="020B0503030403020204" pitchFamily="34" charset="0"/>
              </a:rPr>
              <a:t>laboral</a:t>
            </a:r>
            <a:r>
              <a:rPr lang="en-US" dirty="0">
                <a:latin typeface="Myriad Pro" panose="020B0503030403020204" pitchFamily="34" charset="0"/>
              </a:rPr>
              <a:t>, la </a:t>
            </a:r>
            <a:r>
              <a:rPr lang="en-US" dirty="0" err="1">
                <a:latin typeface="Myriad Pro" panose="020B0503030403020204" pitchFamily="34" charset="0"/>
              </a:rPr>
              <a:t>higiene</a:t>
            </a:r>
            <a:r>
              <a:rPr lang="en-US" dirty="0">
                <a:latin typeface="Myriad Pro" panose="020B0503030403020204" pitchFamily="34" charset="0"/>
              </a:rPr>
              <a:t> industrial y la </a:t>
            </a:r>
            <a:r>
              <a:rPr lang="en-US" dirty="0" err="1">
                <a:latin typeface="Myriad Pro" panose="020B0503030403020204" pitchFamily="34" charset="0"/>
              </a:rPr>
              <a:t>ergonomía</a:t>
            </a:r>
            <a:r>
              <a:rPr lang="en-US" dirty="0">
                <a:latin typeface="Myriad Pro" panose="020B0503030403020204" pitchFamily="34" charset="0"/>
              </a:rPr>
              <a:t> </a:t>
            </a:r>
            <a:r>
              <a:rPr lang="en-US" dirty="0" err="1">
                <a:latin typeface="Myriad Pro" panose="020B0503030403020204" pitchFamily="34" charset="0"/>
              </a:rPr>
              <a:t>pueden</a:t>
            </a:r>
            <a:r>
              <a:rPr lang="en-US" dirty="0">
                <a:latin typeface="Myriad Pro" panose="020B0503030403020204" pitchFamily="34" charset="0"/>
              </a:rPr>
              <a:t>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reducir</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accidentes</a:t>
            </a:r>
            <a:r>
              <a:rPr lang="en-US" dirty="0">
                <a:latin typeface="Myriad Pro" panose="020B0503030403020204" pitchFamily="34" charset="0"/>
              </a:rPr>
              <a:t>, </a:t>
            </a:r>
            <a:r>
              <a:rPr lang="en-US" dirty="0" err="1">
                <a:latin typeface="Myriad Pro" panose="020B0503030403020204" pitchFamily="34" charset="0"/>
              </a:rPr>
              <a:t>los</a:t>
            </a:r>
            <a:r>
              <a:rPr lang="en-US" dirty="0">
                <a:latin typeface="Myriad Pro" panose="020B0503030403020204" pitchFamily="34" charset="0"/>
              </a:rPr>
              <a:t> </a:t>
            </a:r>
            <a:r>
              <a:rPr lang="en-US" dirty="0" err="1">
                <a:latin typeface="Myriad Pro" panose="020B0503030403020204" pitchFamily="34" charset="0"/>
              </a:rPr>
              <a:t>costos</a:t>
            </a:r>
            <a:r>
              <a:rPr lang="en-US" dirty="0">
                <a:latin typeface="Myriad Pro" panose="020B0503030403020204" pitchFamily="34" charset="0"/>
              </a:rPr>
              <a:t> </a:t>
            </a:r>
            <a:r>
              <a:rPr lang="en-US" dirty="0" err="1">
                <a:latin typeface="Myriad Pro" panose="020B0503030403020204" pitchFamily="34" charset="0"/>
              </a:rPr>
              <a:t>relacionados</a:t>
            </a:r>
            <a:r>
              <a:rPr lang="en-US" dirty="0">
                <a:latin typeface="Myriad Pro" panose="020B0503030403020204" pitchFamily="34" charset="0"/>
              </a:rPr>
              <a:t>, y </a:t>
            </a:r>
            <a:r>
              <a:rPr lang="en-US" dirty="0" err="1">
                <a:latin typeface="Myriad Pro" panose="020B0503030403020204" pitchFamily="34" charset="0"/>
              </a:rPr>
              <a:t>ayudarlo</a:t>
            </a:r>
            <a:r>
              <a:rPr lang="en-US" dirty="0">
                <a:latin typeface="Myriad Pro" panose="020B0503030403020204" pitchFamily="34" charset="0"/>
              </a:rPr>
              <a:t> a </a:t>
            </a:r>
            <a:r>
              <a:rPr lang="en-US" dirty="0" err="1">
                <a:latin typeface="Myriad Pro" panose="020B0503030403020204" pitchFamily="34" charset="0"/>
              </a:rPr>
              <a:t>desarrollar</a:t>
            </a:r>
            <a:r>
              <a:rPr lang="en-US" dirty="0">
                <a:latin typeface="Myriad Pro" panose="020B0503030403020204" pitchFamily="34" charset="0"/>
              </a:rPr>
              <a:t> un </a:t>
            </a:r>
            <a:r>
              <a:rPr lang="en-US" dirty="0" err="1">
                <a:latin typeface="Myriad Pro" panose="020B0503030403020204" pitchFamily="34" charset="0"/>
              </a:rPr>
              <a:t>programa</a:t>
            </a:r>
            <a:r>
              <a:rPr lang="en-US" dirty="0">
                <a:latin typeface="Myriad Pro" panose="020B0503030403020204" pitchFamily="34" charset="0"/>
              </a:rPr>
              <a:t> integral para el </a:t>
            </a:r>
            <a:r>
              <a:rPr lang="en-US" dirty="0" err="1">
                <a:latin typeface="Myriad Pro" panose="020B0503030403020204" pitchFamily="34" charset="0"/>
              </a:rPr>
              <a:t>manejo</a:t>
            </a:r>
            <a:r>
              <a:rPr lang="en-US" dirty="0">
                <a:latin typeface="Myriad Pro" panose="020B0503030403020204" pitchFamily="34" charset="0"/>
              </a:rPr>
              <a:t> de la </a:t>
            </a:r>
            <a:r>
              <a:rPr lang="en-US" dirty="0" err="1">
                <a:latin typeface="Myriad Pro" panose="020B0503030403020204" pitchFamily="34" charset="0"/>
              </a:rPr>
              <a:t>seguridad</a:t>
            </a:r>
            <a:r>
              <a:rPr lang="en-US" dirty="0">
                <a:latin typeface="Myriad Pro" panose="020B0503030403020204" pitchFamily="34" charset="0"/>
              </a:rPr>
              <a:t> y la </a:t>
            </a:r>
            <a:r>
              <a:rPr lang="en-US" dirty="0" err="1">
                <a:latin typeface="Myriad Pro" panose="020B0503030403020204" pitchFamily="34" charset="0"/>
              </a:rPr>
              <a:t>salud</a:t>
            </a:r>
            <a:r>
              <a:rPr lang="en-US" dirty="0">
                <a:latin typeface="Myriad Pro" panose="020B0503030403020204" pitchFamily="34" charset="0"/>
              </a:rPr>
              <a:t>. Para </a:t>
            </a:r>
            <a:r>
              <a:rPr lang="en-US" dirty="0" err="1">
                <a:latin typeface="Myriad Pro" panose="020B0503030403020204" pitchFamily="34" charset="0"/>
              </a:rPr>
              <a:t>obtener</a:t>
            </a:r>
            <a:r>
              <a:rPr lang="en-US" dirty="0">
                <a:latin typeface="Myriad Pro" panose="020B0503030403020204" pitchFamily="34" charset="0"/>
              </a:rPr>
              <a:t> </a:t>
            </a:r>
            <a:r>
              <a:rPr lang="en-US" dirty="0" err="1">
                <a:latin typeface="Myriad Pro" panose="020B0503030403020204" pitchFamily="34" charset="0"/>
              </a:rPr>
              <a:t>más</a:t>
            </a:r>
            <a:r>
              <a:rPr lang="en-US" dirty="0">
                <a:latin typeface="Myriad Pro" panose="020B0503030403020204" pitchFamily="34" charset="0"/>
              </a:rPr>
              <a:t> </a:t>
            </a:r>
            <a:r>
              <a:rPr lang="en-US" dirty="0" err="1">
                <a:latin typeface="Myriad Pro" panose="020B0503030403020204" pitchFamily="34" charset="0"/>
              </a:rPr>
              <a:t>información</a:t>
            </a:r>
            <a:r>
              <a:rPr lang="en-US" dirty="0">
                <a:latin typeface="Myriad Pro" panose="020B0503030403020204" pitchFamily="34" charset="0"/>
              </a:rPr>
              <a:t>, </a:t>
            </a:r>
            <a:r>
              <a:rPr lang="en-US" dirty="0" err="1">
                <a:latin typeface="Myriad Pro" panose="020B0503030403020204" pitchFamily="34" charset="0"/>
                <a:hlinkClick r:id="rId5"/>
              </a:rPr>
              <a:t>visite</a:t>
            </a:r>
            <a:r>
              <a:rPr lang="en-US" dirty="0">
                <a:latin typeface="Myriad Pro" panose="020B0503030403020204" pitchFamily="34" charset="0"/>
                <a:hlinkClick r:id="rId5"/>
              </a:rPr>
              <a:t> la </a:t>
            </a:r>
            <a:r>
              <a:rPr lang="en-US" dirty="0" err="1">
                <a:latin typeface="Myriad Pro" panose="020B0503030403020204" pitchFamily="34" charset="0"/>
                <a:hlinkClick r:id="rId5"/>
              </a:rPr>
              <a:t>página</a:t>
            </a:r>
            <a:r>
              <a:rPr lang="en-US" dirty="0">
                <a:latin typeface="Myriad Pro" panose="020B0503030403020204" pitchFamily="34" charset="0"/>
                <a:hlinkClick r:id="rId5"/>
              </a:rPr>
              <a:t> de </a:t>
            </a:r>
            <a:r>
              <a:rPr lang="en-US" dirty="0" err="1">
                <a:latin typeface="Myriad Pro" panose="020B0503030403020204" pitchFamily="34" charset="0"/>
                <a:hlinkClick r:id="rId5"/>
              </a:rPr>
              <a:t>consulta</a:t>
            </a:r>
            <a:r>
              <a:rPr lang="en-US" dirty="0">
                <a:latin typeface="Myriad Pro" panose="020B0503030403020204" pitchFamily="34" charset="0"/>
              </a:rPr>
              <a:t>. </a:t>
            </a:r>
          </a:p>
          <a:p>
            <a:endParaRPr lang="en-US" dirty="0">
              <a:latin typeface="Myriad Pro" panose="020B0503030403020204" pitchFamily="34" charset="0"/>
            </a:endParaRPr>
          </a:p>
        </p:txBody>
      </p:sp>
      <p:sp>
        <p:nvSpPr>
          <p:cNvPr id="13" name="TextBox 12"/>
          <p:cNvSpPr txBox="1"/>
          <p:nvPr/>
        </p:nvSpPr>
        <p:spPr>
          <a:xfrm>
            <a:off x="202630" y="6124565"/>
            <a:ext cx="7468170"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Conclusión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5274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9ED03AD-9486-C049-C681-864F95ACB26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Descripción</a:t>
            </a:r>
            <a:r>
              <a:rPr lang="en-US" dirty="0"/>
              <a:t> general </a:t>
            </a:r>
            <a:r>
              <a:rPr lang="en-US" dirty="0" err="1"/>
              <a:t>sobre</a:t>
            </a:r>
            <a:r>
              <a:rPr lang="en-US" dirty="0"/>
              <a:t> la </a:t>
            </a:r>
            <a:r>
              <a:rPr lang="en-US" dirty="0" err="1"/>
              <a:t>securidad</a:t>
            </a:r>
            <a:r>
              <a:rPr lang="en-US" dirty="0"/>
              <a:t> con las </a:t>
            </a:r>
            <a:r>
              <a:rPr lang="en-US" dirty="0" err="1"/>
              <a:t>escaleras</a:t>
            </a:r>
            <a:r>
              <a:rPr lang="en-US" dirty="0"/>
              <a:t> </a:t>
            </a:r>
          </a:p>
        </p:txBody>
      </p:sp>
      <p:pic>
        <p:nvPicPr>
          <p:cNvPr id="4" name="Online Media 3" descr="LSM1V3 - Overview of ladder safety_spa">
            <a:hlinkClick r:id="" action="ppaction://media"/>
            <a:extLst>
              <a:ext uri="{FF2B5EF4-FFF2-40B4-BE49-F238E27FC236}">
                <a16:creationId xmlns:a16="http://schemas.microsoft.com/office/drawing/2014/main" id="{A78E26FF-556B-CA70-5F0C-1BAE4E51090F}"/>
              </a:ext>
            </a:extLst>
          </p:cNvPr>
          <p:cNvPicPr>
            <a:picLocks noRot="1" noChangeAspect="1"/>
          </p:cNvPicPr>
          <p:nvPr>
            <a:videoFile r:link="rId1"/>
          </p:nvPr>
        </p:nvPicPr>
        <p:blipFill>
          <a:blip r:embed="rId4"/>
          <a:stretch>
            <a:fillRect/>
          </a:stretch>
        </p:blipFill>
        <p:spPr>
          <a:xfrm>
            <a:off x="898916" y="6075"/>
            <a:ext cx="10394167" cy="5846719"/>
          </a:xfrm>
          <a:prstGeom prst="rect">
            <a:avLst/>
          </a:prstGeom>
        </p:spPr>
      </p:pic>
      <p:sp>
        <p:nvSpPr>
          <p:cNvPr id="13" name="TextBox 12"/>
          <p:cNvSpPr txBox="1"/>
          <p:nvPr/>
        </p:nvSpPr>
        <p:spPr>
          <a:xfrm>
            <a:off x="202630" y="6124565"/>
            <a:ext cx="739634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21163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EEDE123-05B5-1ED3-F3FF-08171F3D847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Normas de Oregon OSHA</a:t>
            </a:r>
          </a:p>
        </p:txBody>
      </p:sp>
      <p:pic>
        <p:nvPicPr>
          <p:cNvPr id="3" name="Online Media 2" descr="LSM1V4 - OSHA Standards_spa">
            <a:hlinkClick r:id="" action="ppaction://media"/>
            <a:extLst>
              <a:ext uri="{FF2B5EF4-FFF2-40B4-BE49-F238E27FC236}">
                <a16:creationId xmlns:a16="http://schemas.microsoft.com/office/drawing/2014/main" id="{5F3B7939-0863-928B-ED99-4687D238B7B4}"/>
              </a:ext>
            </a:extLst>
          </p:cNvPr>
          <p:cNvPicPr>
            <a:picLocks noRot="1" noChangeAspect="1"/>
          </p:cNvPicPr>
          <p:nvPr>
            <a:videoFile r:link="rId1"/>
          </p:nvPr>
        </p:nvPicPr>
        <p:blipFill>
          <a:blip r:embed="rId4"/>
          <a:stretch>
            <a:fillRect/>
          </a:stretch>
        </p:blipFill>
        <p:spPr>
          <a:xfrm>
            <a:off x="898916" y="6075"/>
            <a:ext cx="10394167" cy="5846719"/>
          </a:xfrm>
          <a:prstGeom prst="rect">
            <a:avLst/>
          </a:prstGeom>
        </p:spPr>
      </p:pic>
      <p:sp>
        <p:nvSpPr>
          <p:cNvPr id="13" name="TextBox 12"/>
          <p:cNvSpPr txBox="1"/>
          <p:nvPr/>
        </p:nvSpPr>
        <p:spPr>
          <a:xfrm>
            <a:off x="202630" y="6124565"/>
            <a:ext cx="7427880"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 Introducción</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8096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square with black squares&#10;&#10;AI-generated content may be incorrect.">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txBox="1">
            <a:spLocks noGrp="1"/>
          </p:cNvSpPr>
          <p:nvPr>
            <p:ph type="title" idx="4294967295"/>
          </p:nvPr>
        </p:nvSpPr>
        <p:spPr>
          <a:xfrm>
            <a:off x="0" y="3569317"/>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Módulo 2 – Prácticas de trabajo seguras</a:t>
            </a:r>
            <a:endParaRPr kumimoji="0" lang="en-US" sz="36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 y="2799876"/>
            <a:ext cx="12192001"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p:txBody>
      </p:sp>
      <p:pic>
        <p:nvPicPr>
          <p:cNvPr id="9" name="Picture 8" descr="Logotipo de OSHA de Oregón"/>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9746" y="74998"/>
            <a:ext cx="2348777" cy="1364188"/>
          </a:xfrm>
          <a:prstGeom prst="rect">
            <a:avLst/>
          </a:prstGeom>
        </p:spPr>
      </p:pic>
      <p:pic>
        <p:nvPicPr>
          <p:cNvPr id="6" name="Picture 5" descr="DCBS logotipo"/>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065" y="161626"/>
            <a:ext cx="3371850" cy="1054324"/>
          </a:xfrm>
          <a:prstGeom prst="rect">
            <a:avLst/>
          </a:prstGeom>
        </p:spPr>
      </p:pic>
    </p:spTree>
    <p:extLst>
      <p:ext uri="{BB962C8B-B14F-4D97-AF65-F5344CB8AC3E}">
        <p14:creationId xmlns:p14="http://schemas.microsoft.com/office/powerpoint/2010/main" val="350778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0811A0A-937D-BB81-077B-609EEDED305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La </a:t>
            </a:r>
            <a:r>
              <a:rPr lang="en-US" dirty="0" err="1"/>
              <a:t>escalera</a:t>
            </a:r>
            <a:r>
              <a:rPr lang="en-US" dirty="0"/>
              <a:t> </a:t>
            </a:r>
            <a:r>
              <a:rPr lang="en-US" dirty="0" err="1"/>
              <a:t>correcta</a:t>
            </a:r>
            <a:r>
              <a:rPr lang="en-US" dirty="0"/>
              <a:t> para </a:t>
            </a:r>
            <a:r>
              <a:rPr lang="en-US" dirty="0" err="1"/>
              <a:t>el</a:t>
            </a:r>
            <a:r>
              <a:rPr lang="en-US" dirty="0"/>
              <a:t> </a:t>
            </a:r>
            <a:r>
              <a:rPr lang="en-US" dirty="0" err="1"/>
              <a:t>trabajo</a:t>
            </a:r>
            <a:endParaRPr lang="en-US" dirty="0"/>
          </a:p>
        </p:txBody>
      </p:sp>
      <p:pic>
        <p:nvPicPr>
          <p:cNvPr id="3" name="Online Media 2" descr="LSM2V1 - Right Ladder Right Job_spa">
            <a:hlinkClick r:id="" action="ppaction://media"/>
            <a:extLst>
              <a:ext uri="{FF2B5EF4-FFF2-40B4-BE49-F238E27FC236}">
                <a16:creationId xmlns:a16="http://schemas.microsoft.com/office/drawing/2014/main" id="{E7099B34-B6B9-520C-EF6C-B38F35B7405C}"/>
              </a:ext>
            </a:extLst>
          </p:cNvPr>
          <p:cNvPicPr>
            <a:picLocks noRot="1" noChangeAspect="1"/>
          </p:cNvPicPr>
          <p:nvPr>
            <a:videoFile r:link="rId1"/>
          </p:nvPr>
        </p:nvPicPr>
        <p:blipFill>
          <a:blip r:embed="rId4"/>
          <a:stretch>
            <a:fillRect/>
          </a:stretch>
        </p:blipFill>
        <p:spPr>
          <a:xfrm>
            <a:off x="893516" y="0"/>
            <a:ext cx="10404967" cy="5852794"/>
          </a:xfrm>
          <a:prstGeom prst="rect">
            <a:avLst/>
          </a:prstGeom>
        </p:spPr>
      </p:pic>
      <p:sp>
        <p:nvSpPr>
          <p:cNvPr id="13" name="TextBox 12"/>
          <p:cNvSpPr txBox="1"/>
          <p:nvPr/>
        </p:nvSpPr>
        <p:spPr>
          <a:xfrm>
            <a:off x="202630" y="6124565"/>
            <a:ext cx="7459411"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63946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4">
            <a:extLst>
              <a:ext uri="{FF2B5EF4-FFF2-40B4-BE49-F238E27FC236}">
                <a16:creationId xmlns:a16="http://schemas.microsoft.com/office/drawing/2014/main" id="{CA08D848-69EE-DAE3-8563-81C7C47D80C6}"/>
              </a:ext>
            </a:extLst>
          </p:cNvPr>
          <p:cNvSpPr txBox="1">
            <a:spLocks noGrp="1"/>
          </p:cNvSpPr>
          <p:nvPr>
            <p:ph type="title" idx="4294967295"/>
          </p:nvPr>
        </p:nvSpPr>
        <p:spPr>
          <a:xfrm>
            <a:off x="5772727" y="309709"/>
            <a:ext cx="5994399"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Selección</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de la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escalera</a:t>
            </a: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rPr>
              <a:t> </a:t>
            </a:r>
            <a:r>
              <a:rPr kumimoji="0" lang="en-US" sz="2800" b="0" i="0" u="none" strike="noStrike" kern="1200" cap="none" spc="0" normalizeH="0" baseline="0" noProof="0" dirty="0" err="1">
                <a:ln>
                  <a:noFill/>
                </a:ln>
                <a:solidFill>
                  <a:schemeClr val="tx1"/>
                </a:solidFill>
                <a:effectLst/>
                <a:uLnTx/>
                <a:uFillTx/>
                <a:latin typeface="Myriad Pro" panose="020B0503030403020204" pitchFamily="34" charset="0"/>
                <a:ea typeface="+mj-ea"/>
                <a:cs typeface="+mj-cs"/>
              </a:rPr>
              <a:t>correcta</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j-ea"/>
              <a:cs typeface="+mj-cs"/>
            </a:endParaRPr>
          </a:p>
        </p:txBody>
      </p:sp>
      <p:sp>
        <p:nvSpPr>
          <p:cNvPr id="3" name="TextBox 2"/>
          <p:cNvSpPr txBox="1"/>
          <p:nvPr/>
        </p:nvSpPr>
        <p:spPr>
          <a:xfrm>
            <a:off x="5772726" y="1057293"/>
            <a:ext cx="6148207" cy="4031873"/>
          </a:xfrm>
          <a:prstGeom prst="rect">
            <a:avLst/>
          </a:prstGeom>
          <a:noFill/>
        </p:spPr>
        <p:txBody>
          <a:bodyPr wrap="square" rtlCol="0">
            <a:spAutoFit/>
          </a:bodyPr>
          <a:lstStyle/>
          <a:p>
            <a:r>
              <a:rPr lang="en-US" sz="1600" dirty="0">
                <a:latin typeface="Myriad Pro" panose="020B0503030403020204" pitchFamily="34" charset="0"/>
              </a:rPr>
              <a:t>La </a:t>
            </a:r>
            <a:r>
              <a:rPr lang="en-US" sz="1600" dirty="0" err="1">
                <a:latin typeface="Myriad Pro" panose="020B0503030403020204" pitchFamily="34" charset="0"/>
              </a:rPr>
              <a:t>selección</a:t>
            </a:r>
            <a:r>
              <a:rPr lang="en-US" sz="1600" dirty="0">
                <a:latin typeface="Myriad Pro" panose="020B0503030403020204" pitchFamily="34" charset="0"/>
              </a:rPr>
              <a:t> de la </a:t>
            </a:r>
            <a:r>
              <a:rPr lang="en-US" sz="1600" dirty="0" err="1">
                <a:latin typeface="Myriad Pro" panose="020B0503030403020204" pitchFamily="34" charset="0"/>
              </a:rPr>
              <a:t>escalera</a:t>
            </a:r>
            <a:r>
              <a:rPr lang="en-US" sz="1600" dirty="0">
                <a:latin typeface="Myriad Pro" panose="020B0503030403020204" pitchFamily="34" charset="0"/>
              </a:rPr>
              <a:t> </a:t>
            </a:r>
            <a:r>
              <a:rPr lang="en-US" sz="1600" dirty="0" err="1">
                <a:latin typeface="Myriad Pro" panose="020B0503030403020204" pitchFamily="34" charset="0"/>
              </a:rPr>
              <a:t>correcta</a:t>
            </a:r>
            <a:r>
              <a:rPr lang="en-US" sz="1600" dirty="0">
                <a:latin typeface="Myriad Pro" panose="020B0503030403020204" pitchFamily="34" charset="0"/>
              </a:rPr>
              <a:t> es </a:t>
            </a:r>
            <a:r>
              <a:rPr lang="en-US" sz="1600" dirty="0" err="1">
                <a:latin typeface="Myriad Pro" panose="020B0503030403020204" pitchFamily="34" charset="0"/>
              </a:rPr>
              <a:t>muy</a:t>
            </a:r>
            <a:r>
              <a:rPr lang="en-US" sz="1600" dirty="0">
                <a:latin typeface="Myriad Pro" panose="020B0503030403020204" pitchFamily="34" charset="0"/>
              </a:rPr>
              <a:t> </a:t>
            </a:r>
            <a:r>
              <a:rPr lang="en-US" sz="1600" dirty="0" err="1">
                <a:latin typeface="Myriad Pro" panose="020B0503030403020204" pitchFamily="34" charset="0"/>
              </a:rPr>
              <a:t>importante</a:t>
            </a:r>
            <a:r>
              <a:rPr lang="en-US" sz="1600" dirty="0">
                <a:latin typeface="Myriad Pro" panose="020B0503030403020204" pitchFamily="34" charset="0"/>
              </a:rPr>
              <a:t>, </a:t>
            </a:r>
            <a:r>
              <a:rPr lang="en-US" sz="1600" dirty="0" err="1">
                <a:latin typeface="Myriad Pro" panose="020B0503030403020204" pitchFamily="34" charset="0"/>
              </a:rPr>
              <a:t>porque</a:t>
            </a:r>
            <a:r>
              <a:rPr lang="en-US" sz="1600" dirty="0">
                <a:latin typeface="Myriad Pro" panose="020B0503030403020204" pitchFamily="34" charset="0"/>
              </a:rPr>
              <a:t> </a:t>
            </a:r>
            <a:r>
              <a:rPr lang="en-US" sz="1600" dirty="0" err="1">
                <a:latin typeface="Myriad Pro" panose="020B0503030403020204" pitchFamily="34" charset="0"/>
              </a:rPr>
              <a:t>seleccionar</a:t>
            </a:r>
            <a:r>
              <a:rPr lang="en-US" sz="1600" dirty="0">
                <a:latin typeface="Myriad Pro" panose="020B0503030403020204" pitchFamily="34" charset="0"/>
              </a:rPr>
              <a:t> la </a:t>
            </a:r>
            <a:r>
              <a:rPr lang="en-US" sz="1600" dirty="0" err="1">
                <a:latin typeface="Myriad Pro" panose="020B0503030403020204" pitchFamily="34" charset="0"/>
              </a:rPr>
              <a:t>incorrecta</a:t>
            </a:r>
            <a:r>
              <a:rPr lang="en-US" sz="1600" dirty="0">
                <a:latin typeface="Myriad Pro" panose="020B0503030403020204" pitchFamily="34" charset="0"/>
              </a:rPr>
              <a:t> </a:t>
            </a:r>
            <a:r>
              <a:rPr lang="en-US" sz="1600" dirty="0" err="1">
                <a:latin typeface="Myriad Pro" panose="020B0503030403020204" pitchFamily="34" charset="0"/>
              </a:rPr>
              <a:t>puede</a:t>
            </a:r>
            <a:r>
              <a:rPr lang="en-US" sz="1600" dirty="0">
                <a:latin typeface="Myriad Pro" panose="020B0503030403020204" pitchFamily="34" charset="0"/>
              </a:rPr>
              <a:t> </a:t>
            </a:r>
            <a:r>
              <a:rPr lang="en-US" sz="1600" dirty="0" err="1">
                <a:latin typeface="Myriad Pro" panose="020B0503030403020204" pitchFamily="34" charset="0"/>
              </a:rPr>
              <a:t>derivar</a:t>
            </a:r>
            <a:r>
              <a:rPr lang="en-US" sz="1600" dirty="0">
                <a:latin typeface="Myriad Pro" panose="020B0503030403020204" pitchFamily="34" charset="0"/>
              </a:rPr>
              <a:t> </a:t>
            </a:r>
            <a:r>
              <a:rPr lang="en-US" sz="1600" dirty="0" err="1">
                <a:latin typeface="Myriad Pro" panose="020B0503030403020204" pitchFamily="34" charset="0"/>
              </a:rPr>
              <a:t>en</a:t>
            </a:r>
            <a:r>
              <a:rPr lang="en-US" sz="1600" dirty="0">
                <a:latin typeface="Myriad Pro" panose="020B0503030403020204" pitchFamily="34" charset="0"/>
              </a:rPr>
              <a:t> </a:t>
            </a:r>
            <a:r>
              <a:rPr lang="en-US" sz="1600" dirty="0" err="1">
                <a:latin typeface="Myriad Pro" panose="020B0503030403020204" pitchFamily="34" charset="0"/>
              </a:rPr>
              <a:t>lesiones</a:t>
            </a:r>
            <a:r>
              <a:rPr lang="en-US" sz="1600" dirty="0">
                <a:latin typeface="Myriad Pro" panose="020B0503030403020204" pitchFamily="34" charset="0"/>
              </a:rPr>
              <a:t> graves y la </a:t>
            </a:r>
            <a:r>
              <a:rPr lang="en-US" sz="1600" dirty="0" err="1">
                <a:latin typeface="Myriad Pro" panose="020B0503030403020204" pitchFamily="34" charset="0"/>
              </a:rPr>
              <a:t>muerte</a:t>
            </a:r>
            <a:r>
              <a:rPr lang="en-US" sz="1600" dirty="0">
                <a:latin typeface="Myriad Pro" panose="020B0503030403020204" pitchFamily="34" charset="0"/>
              </a:rPr>
              <a:t>. </a:t>
            </a:r>
            <a:r>
              <a:rPr lang="en-US" sz="1600" dirty="0" err="1">
                <a:latin typeface="Myriad Pro" panose="020B0503030403020204" pitchFamily="34" charset="0"/>
              </a:rPr>
              <a:t>Muchas</a:t>
            </a:r>
            <a:r>
              <a:rPr lang="en-US" sz="1600" dirty="0">
                <a:latin typeface="Myriad Pro" panose="020B0503030403020204" pitchFamily="34" charset="0"/>
              </a:rPr>
              <a:t> personas solo </a:t>
            </a:r>
            <a:r>
              <a:rPr lang="en-US" sz="1600" dirty="0" err="1">
                <a:latin typeface="Myriad Pro" panose="020B0503030403020204" pitchFamily="34" charset="0"/>
              </a:rPr>
              <a:t>están</a:t>
            </a:r>
            <a:r>
              <a:rPr lang="en-US" sz="1600" dirty="0">
                <a:latin typeface="Myriad Pro" panose="020B0503030403020204" pitchFamily="34" charset="0"/>
              </a:rPr>
              <a:t> </a:t>
            </a:r>
            <a:r>
              <a:rPr lang="en-US" sz="1600" dirty="0" err="1">
                <a:latin typeface="Myriad Pro" panose="020B0503030403020204" pitchFamily="34" charset="0"/>
              </a:rPr>
              <a:t>familiarizadas</a:t>
            </a:r>
            <a:r>
              <a:rPr lang="en-US" sz="1600" dirty="0">
                <a:latin typeface="Myriad Pro" panose="020B0503030403020204" pitchFamily="34" charset="0"/>
              </a:rPr>
              <a:t> con </a:t>
            </a:r>
            <a:r>
              <a:rPr lang="en-US" sz="1600" dirty="0" err="1">
                <a:latin typeface="Myriad Pro" panose="020B0503030403020204" pitchFamily="34" charset="0"/>
              </a:rPr>
              <a:t>los</a:t>
            </a:r>
            <a:r>
              <a:rPr lang="en-US" sz="1600" dirty="0">
                <a:latin typeface="Myriad Pro" panose="020B0503030403020204" pitchFamily="34" charset="0"/>
              </a:rPr>
              <a:t> </a:t>
            </a:r>
            <a:r>
              <a:rPr lang="en-US" sz="1600" dirty="0" err="1">
                <a:latin typeface="Myriad Pro" panose="020B0503030403020204" pitchFamily="34" charset="0"/>
              </a:rPr>
              <a:t>tipos</a:t>
            </a:r>
            <a:r>
              <a:rPr lang="en-US" sz="1600" dirty="0">
                <a:latin typeface="Myriad Pro" panose="020B0503030403020204" pitchFamily="34" charset="0"/>
              </a:rPr>
              <a:t> </a:t>
            </a:r>
            <a:r>
              <a:rPr lang="en-US" sz="1600" dirty="0" err="1">
                <a:latin typeface="Myriad Pro" panose="020B0503030403020204" pitchFamily="34" charset="0"/>
              </a:rPr>
              <a:t>comunes</a:t>
            </a:r>
            <a:r>
              <a:rPr lang="en-US" sz="1600" dirty="0">
                <a:latin typeface="Myriad Pro" panose="020B0503030403020204" pitchFamily="34" charset="0"/>
              </a:rPr>
              <a:t> de </a:t>
            </a:r>
            <a:r>
              <a:rPr lang="en-US" sz="1600" dirty="0" err="1">
                <a:latin typeface="Myriad Pro" panose="020B0503030403020204" pitchFamily="34" charset="0"/>
              </a:rPr>
              <a:t>escaleras</a:t>
            </a:r>
            <a:r>
              <a:rPr lang="en-US" sz="1600" dirty="0">
                <a:latin typeface="Myriad Pro" panose="020B0503030403020204" pitchFamily="34" charset="0"/>
              </a:rPr>
              <a:t>, </a:t>
            </a:r>
            <a:r>
              <a:rPr lang="en-US" sz="1600" dirty="0" err="1">
                <a:latin typeface="Myriad Pro" panose="020B0503030403020204" pitchFamily="34" charset="0"/>
              </a:rPr>
              <a:t>pero</a:t>
            </a:r>
            <a:r>
              <a:rPr lang="en-US" sz="1600" dirty="0">
                <a:latin typeface="Myriad Pro" panose="020B0503030403020204" pitchFamily="34" charset="0"/>
              </a:rPr>
              <a:t> hay </a:t>
            </a:r>
            <a:r>
              <a:rPr lang="en-US" sz="1600" dirty="0" err="1">
                <a:latin typeface="Myriad Pro" panose="020B0503030403020204" pitchFamily="34" charset="0"/>
              </a:rPr>
              <a:t>muchos</a:t>
            </a:r>
            <a:r>
              <a:rPr lang="en-US" sz="1600" dirty="0">
                <a:latin typeface="Myriad Pro" panose="020B0503030403020204" pitchFamily="34" charset="0"/>
              </a:rPr>
              <a:t> </a:t>
            </a:r>
            <a:r>
              <a:rPr lang="en-US" sz="1600" dirty="0" err="1">
                <a:latin typeface="Myriad Pro" panose="020B0503030403020204" pitchFamily="34" charset="0"/>
              </a:rPr>
              <a:t>tipos</a:t>
            </a:r>
            <a:r>
              <a:rPr lang="en-US" sz="1600" dirty="0">
                <a:latin typeface="Myriad Pro" panose="020B0503030403020204" pitchFamily="34" charset="0"/>
              </a:rPr>
              <a:t> que </a:t>
            </a:r>
            <a:r>
              <a:rPr lang="en-US" sz="1600" dirty="0" err="1">
                <a:latin typeface="Myriad Pro" panose="020B0503030403020204" pitchFamily="34" charset="0"/>
              </a:rPr>
              <a:t>resultan</a:t>
            </a:r>
            <a:r>
              <a:rPr lang="en-US" sz="1600" dirty="0">
                <a:latin typeface="Myriad Pro" panose="020B0503030403020204" pitchFamily="34" charset="0"/>
              </a:rPr>
              <a:t> </a:t>
            </a:r>
            <a:r>
              <a:rPr lang="en-US" sz="1600" dirty="0" err="1">
                <a:latin typeface="Myriad Pro" panose="020B0503030403020204" pitchFamily="34" charset="0"/>
              </a:rPr>
              <a:t>mejores</a:t>
            </a:r>
            <a:r>
              <a:rPr lang="en-US" sz="1600" dirty="0">
                <a:latin typeface="Myriad Pro" panose="020B0503030403020204" pitchFamily="34" charset="0"/>
              </a:rPr>
              <a:t> para </a:t>
            </a:r>
            <a:r>
              <a:rPr lang="en-US" sz="1600" dirty="0" err="1">
                <a:latin typeface="Myriad Pro" panose="020B0503030403020204" pitchFamily="34" charset="0"/>
              </a:rPr>
              <a:t>diferentes</a:t>
            </a:r>
            <a:r>
              <a:rPr lang="en-US" sz="1600" dirty="0">
                <a:latin typeface="Myriad Pro" panose="020B0503030403020204" pitchFamily="34" charset="0"/>
              </a:rPr>
              <a:t> </a:t>
            </a:r>
            <a:r>
              <a:rPr lang="en-US" sz="1600" dirty="0" err="1">
                <a:latin typeface="Myriad Pro" panose="020B0503030403020204" pitchFamily="34" charset="0"/>
              </a:rPr>
              <a:t>tareas</a:t>
            </a:r>
            <a:r>
              <a:rPr lang="en-US" sz="1600" dirty="0">
                <a:latin typeface="Myriad Pro" panose="020B0503030403020204" pitchFamily="34" charset="0"/>
              </a:rPr>
              <a:t>. </a:t>
            </a:r>
          </a:p>
          <a:p>
            <a:endParaRPr lang="en-US" sz="1600" dirty="0">
              <a:latin typeface="Myriad Pro" panose="020B0503030403020204" pitchFamily="34" charset="0"/>
            </a:endParaRPr>
          </a:p>
          <a:p>
            <a:r>
              <a:rPr lang="en-US" sz="1600" dirty="0">
                <a:latin typeface="Myriad Pro" panose="020B0503030403020204" pitchFamily="34" charset="0"/>
              </a:rPr>
              <a:t>A </a:t>
            </a:r>
            <a:r>
              <a:rPr lang="en-US" sz="1600" dirty="0" err="1">
                <a:latin typeface="Myriad Pro" panose="020B0503030403020204" pitchFamily="34" charset="0"/>
              </a:rPr>
              <a:t>continuación</a:t>
            </a:r>
            <a:r>
              <a:rPr lang="en-US" sz="1600" dirty="0">
                <a:latin typeface="Myriad Pro" panose="020B0503030403020204" pitchFamily="34" charset="0"/>
              </a:rPr>
              <a:t>, </a:t>
            </a:r>
            <a:r>
              <a:rPr lang="en-US" sz="1600" dirty="0" err="1">
                <a:latin typeface="Myriad Pro" panose="020B0503030403020204" pitchFamily="34" charset="0"/>
              </a:rPr>
              <a:t>encontrará</a:t>
            </a:r>
            <a:r>
              <a:rPr lang="en-US" sz="1600" dirty="0">
                <a:latin typeface="Myriad Pro" panose="020B0503030403020204" pitchFamily="34" charset="0"/>
              </a:rPr>
              <a:t> </a:t>
            </a:r>
            <a:r>
              <a:rPr lang="en-US" sz="1600" dirty="0" err="1">
                <a:latin typeface="Myriad Pro" panose="020B0503030403020204" pitchFamily="34" charset="0"/>
              </a:rPr>
              <a:t>algunos</a:t>
            </a:r>
            <a:r>
              <a:rPr lang="en-US" sz="1600" dirty="0">
                <a:latin typeface="Myriad Pro" panose="020B0503030403020204" pitchFamily="34" charset="0"/>
              </a:rPr>
              <a:t> </a:t>
            </a:r>
            <a:r>
              <a:rPr lang="en-US" sz="1600" dirty="0" err="1">
                <a:latin typeface="Myriad Pro" panose="020B0503030403020204" pitchFamily="34" charset="0"/>
              </a:rPr>
              <a:t>elementos</a:t>
            </a:r>
            <a:r>
              <a:rPr lang="en-US" sz="1600" dirty="0">
                <a:latin typeface="Myriad Pro" panose="020B0503030403020204" pitchFamily="34" charset="0"/>
              </a:rPr>
              <a:t> que </a:t>
            </a:r>
            <a:r>
              <a:rPr lang="en-US" sz="1600" dirty="0" err="1">
                <a:latin typeface="Myriad Pro" panose="020B0503030403020204" pitchFamily="34" charset="0"/>
              </a:rPr>
              <a:t>debería</a:t>
            </a:r>
            <a:r>
              <a:rPr lang="en-US" sz="1600" dirty="0">
                <a:latin typeface="Myriad Pro" panose="020B0503030403020204" pitchFamily="34" charset="0"/>
              </a:rPr>
              <a:t> </a:t>
            </a:r>
            <a:r>
              <a:rPr lang="en-US" sz="1600" dirty="0" err="1">
                <a:latin typeface="Myriad Pro" panose="020B0503030403020204" pitchFamily="34" charset="0"/>
              </a:rPr>
              <a:t>considerar</a:t>
            </a:r>
            <a:r>
              <a:rPr lang="en-US" sz="1600" dirty="0">
                <a:latin typeface="Myriad Pro" panose="020B0503030403020204" pitchFamily="34" charset="0"/>
              </a:rPr>
              <a:t> al </a:t>
            </a:r>
            <a:r>
              <a:rPr lang="en-US" sz="1600" dirty="0" err="1">
                <a:latin typeface="Myriad Pro" panose="020B0503030403020204" pitchFamily="34" charset="0"/>
              </a:rPr>
              <a:t>seleccionar</a:t>
            </a:r>
            <a:r>
              <a:rPr lang="en-US" sz="1600" dirty="0">
                <a:latin typeface="Myriad Pro" panose="020B0503030403020204" pitchFamily="34" charset="0"/>
              </a:rPr>
              <a:t> </a:t>
            </a:r>
            <a:r>
              <a:rPr lang="en-US" sz="1600" dirty="0" err="1">
                <a:latin typeface="Myriad Pro" panose="020B0503030403020204" pitchFamily="34" charset="0"/>
              </a:rPr>
              <a:t>su</a:t>
            </a:r>
            <a:r>
              <a:rPr lang="en-US" sz="1600" dirty="0">
                <a:latin typeface="Myriad Pro" panose="020B0503030403020204" pitchFamily="34" charset="0"/>
              </a:rPr>
              <a:t> </a:t>
            </a:r>
            <a:r>
              <a:rPr lang="en-US" sz="1600" dirty="0" err="1">
                <a:latin typeface="Myriad Pro" panose="020B0503030403020204" pitchFamily="34" charset="0"/>
              </a:rPr>
              <a:t>escalera</a:t>
            </a:r>
            <a:r>
              <a:rPr lang="en-US" sz="1600" dirty="0">
                <a:latin typeface="Myriad Pro" panose="020B0503030403020204" pitchFamily="34" charset="0"/>
              </a:rPr>
              <a:t>: </a:t>
            </a:r>
          </a:p>
          <a:p>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El </a:t>
            </a:r>
            <a:r>
              <a:rPr lang="en-US" sz="1600" dirty="0" err="1">
                <a:latin typeface="Myriad Pro" panose="020B0503030403020204" pitchFamily="34" charset="0"/>
              </a:rPr>
              <a:t>entorno</a:t>
            </a:r>
            <a:r>
              <a:rPr lang="en-US" sz="1600" dirty="0">
                <a:latin typeface="Myriad Pro" panose="020B0503030403020204" pitchFamily="34" charset="0"/>
              </a:rPr>
              <a:t> </a:t>
            </a:r>
            <a:r>
              <a:rPr lang="en-US" sz="1600" dirty="0" err="1">
                <a:latin typeface="Myriad Pro" panose="020B0503030403020204" pitchFamily="34" charset="0"/>
              </a:rPr>
              <a:t>laboral</a:t>
            </a: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El </a:t>
            </a:r>
            <a:r>
              <a:rPr lang="en-US" sz="1600" dirty="0" err="1">
                <a:latin typeface="Myriad Pro" panose="020B0503030403020204" pitchFamily="34" charset="0"/>
              </a:rPr>
              <a:t>tipo</a:t>
            </a:r>
            <a:r>
              <a:rPr lang="en-US" sz="1600" dirty="0">
                <a:latin typeface="Myriad Pro" panose="020B0503030403020204" pitchFamily="34" charset="0"/>
              </a:rPr>
              <a:t> de </a:t>
            </a:r>
            <a:r>
              <a:rPr lang="en-US" sz="1600" dirty="0" err="1">
                <a:latin typeface="Myriad Pro" panose="020B0503030403020204" pitchFamily="34" charset="0"/>
              </a:rPr>
              <a:t>escalera</a:t>
            </a: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La </a:t>
            </a:r>
            <a:r>
              <a:rPr lang="en-US" sz="1600" dirty="0" err="1">
                <a:latin typeface="Myriad Pro" panose="020B0503030403020204" pitchFamily="34" charset="0"/>
              </a:rPr>
              <a:t>capacidad</a:t>
            </a:r>
            <a:r>
              <a:rPr lang="en-US" sz="1600" dirty="0">
                <a:latin typeface="Myriad Pro" panose="020B0503030403020204" pitchFamily="34" charset="0"/>
              </a:rPr>
              <a:t> de </a:t>
            </a:r>
            <a:r>
              <a:rPr lang="en-US" sz="1600" dirty="0" err="1">
                <a:latin typeface="Myriad Pro" panose="020B0503030403020204" pitchFamily="34" charset="0"/>
              </a:rPr>
              <a:t>carga</a:t>
            </a: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El material</a:t>
            </a:r>
          </a:p>
          <a:p>
            <a:pPr marL="285750" indent="-285750">
              <a:buFont typeface="Arial" panose="020B0604020202020204" pitchFamily="34" charset="0"/>
              <a:buChar char="•"/>
            </a:pPr>
            <a:r>
              <a:rPr lang="en-US" sz="1600" dirty="0">
                <a:latin typeface="Myriad Pro" panose="020B0503030403020204" pitchFamily="34" charset="0"/>
              </a:rPr>
              <a:t>La </a:t>
            </a:r>
            <a:r>
              <a:rPr lang="en-US" sz="1600" dirty="0" err="1">
                <a:latin typeface="Myriad Pro" panose="020B0503030403020204" pitchFamily="34" charset="0"/>
              </a:rPr>
              <a:t>altura</a:t>
            </a:r>
            <a:r>
              <a:rPr lang="en-US" sz="1600" dirty="0">
                <a:latin typeface="Myriad Pro" panose="020B0503030403020204" pitchFamily="34" charset="0"/>
              </a:rPr>
              <a:t> y el </a:t>
            </a:r>
            <a:r>
              <a:rPr lang="en-US" sz="1600" dirty="0" err="1">
                <a:latin typeface="Myriad Pro" panose="020B0503030403020204" pitchFamily="34" charset="0"/>
              </a:rPr>
              <a:t>alcance</a:t>
            </a: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La </a:t>
            </a:r>
            <a:r>
              <a:rPr lang="en-US" sz="1600" dirty="0" err="1">
                <a:latin typeface="Myriad Pro" panose="020B0503030403020204" pitchFamily="34" charset="0"/>
              </a:rPr>
              <a:t>maniobrabilidad</a:t>
            </a:r>
            <a:endParaRPr lang="en-US" sz="1600" dirty="0">
              <a:latin typeface="Myriad Pro" panose="020B0503030403020204" pitchFamily="34" charset="0"/>
            </a:endParaRPr>
          </a:p>
          <a:p>
            <a:pPr marL="285750" indent="-285750">
              <a:buFont typeface="Arial" panose="020B0604020202020204" pitchFamily="34" charset="0"/>
              <a:buChar char="•"/>
            </a:pPr>
            <a:r>
              <a:rPr lang="en-US" sz="1600" dirty="0">
                <a:latin typeface="Myriad Pro" panose="020B0503030403020204" pitchFamily="34" charset="0"/>
              </a:rPr>
              <a:t>El </a:t>
            </a:r>
            <a:r>
              <a:rPr lang="en-US" sz="1600" dirty="0" err="1">
                <a:latin typeface="Myriad Pro" panose="020B0503030403020204" pitchFamily="34" charset="0"/>
              </a:rPr>
              <a:t>estado</a:t>
            </a:r>
            <a:r>
              <a:rPr lang="en-US" sz="1600" dirty="0">
                <a:latin typeface="Myriad Pro" panose="020B0503030403020204" pitchFamily="34" charset="0"/>
              </a:rPr>
              <a:t> de la </a:t>
            </a:r>
            <a:r>
              <a:rPr lang="en-US" sz="1600" dirty="0" err="1">
                <a:latin typeface="Myriad Pro" panose="020B0503030403020204" pitchFamily="34" charset="0"/>
              </a:rPr>
              <a:t>escalera</a:t>
            </a:r>
            <a:endParaRPr lang="en-US" sz="1600" dirty="0">
              <a:latin typeface="Myriad Pro" panose="020B0503030403020204" pitchFamily="34" charset="0"/>
            </a:endParaRPr>
          </a:p>
        </p:txBody>
      </p:sp>
      <p:sp>
        <p:nvSpPr>
          <p:cNvPr id="13" name="TextBox 12"/>
          <p:cNvSpPr txBox="1"/>
          <p:nvPr/>
        </p:nvSpPr>
        <p:spPr>
          <a:xfrm>
            <a:off x="202630" y="6124565"/>
            <a:ext cx="7459411" cy="707886"/>
          </a:xfrm>
          <a:prstGeom prst="rect">
            <a:avLst/>
          </a:prstGeom>
          <a:noFill/>
        </p:spPr>
        <p:txBody>
          <a:bodyPr wrap="square" rtlCol="0">
            <a:spAutoFit/>
          </a:bodyPr>
          <a:lstStyle/>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Seguridad con las Escaleras:</a:t>
            </a:r>
          </a:p>
          <a:p>
            <a:r>
              <a:rPr lang="es-ES_trad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Prácticas de trabajo seguras</a:t>
            </a:r>
            <a:endParaRPr lang="en-US"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ódulo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872401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3176</TotalTime>
  <Words>2487</Words>
  <Application>Microsoft Office PowerPoint</Application>
  <PresentationFormat>Widescreen</PresentationFormat>
  <Paragraphs>373</Paragraphs>
  <Slides>45</Slides>
  <Notes>45</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Myriad Pro</vt:lpstr>
      <vt:lpstr>Verdana</vt:lpstr>
      <vt:lpstr>Office Theme</vt:lpstr>
      <vt:lpstr>Módulo 1 – Introducción</vt:lpstr>
      <vt:lpstr>Descargo de responsabilidad</vt:lpstr>
      <vt:lpstr>Que Esperar</vt:lpstr>
      <vt:lpstr>Los Peligros con las escaleras</vt:lpstr>
      <vt:lpstr>Descripción general sobre la securidad con las escaleras </vt:lpstr>
      <vt:lpstr>Normas de Oregon OSHA</vt:lpstr>
      <vt:lpstr>Módulo 2 – Prácticas de trabajo seguras</vt:lpstr>
      <vt:lpstr>La escalera correcta para el trabajo</vt:lpstr>
      <vt:lpstr>Selección de la escalera correcta</vt:lpstr>
      <vt:lpstr>Las capacidades de carga</vt:lpstr>
      <vt:lpstr>Material de la escalera</vt:lpstr>
      <vt:lpstr>Capacitacion (Ejemplo)</vt:lpstr>
      <vt:lpstr>Inspeccion/Mantenimiento</vt:lpstr>
      <vt:lpstr>Formulario de inspección</vt:lpstr>
      <vt:lpstr>Módulo 3 – Escaleras portátiles</vt:lpstr>
      <vt:lpstr>Descripcion general de las escaleras portatiles</vt:lpstr>
      <vt:lpstr>Consejos para usar una escalera</vt:lpstr>
      <vt:lpstr>Escaleras con apoyo propio</vt:lpstr>
      <vt:lpstr>Escaleras de nueva generacion</vt:lpstr>
      <vt:lpstr>Escaleras de inclinación segura</vt:lpstr>
      <vt:lpstr>Escaleras de extension telescópica</vt:lpstr>
      <vt:lpstr>Escaleras de huerta</vt:lpstr>
      <vt:lpstr>Escaleras sin apoyo propio</vt:lpstr>
      <vt:lpstr>Acceso a una superficie superior</vt:lpstr>
      <vt:lpstr>Accesorios para escaleras (Demonstracion)</vt:lpstr>
      <vt:lpstr>Configuracion de la escalera portatil</vt:lpstr>
      <vt:lpstr>Aplicación Uso Seguro de las escaleras de NIOSH</vt:lpstr>
      <vt:lpstr>Cómo utilizarlas</vt:lpstr>
      <vt:lpstr>Módulo 4 – Otras escaleras</vt:lpstr>
      <vt:lpstr>Escaleras moviles de tarimas</vt:lpstr>
      <vt:lpstr>Escaleras Fijas</vt:lpstr>
      <vt:lpstr>Sistemas de seguridad con las escaleras</vt:lpstr>
      <vt:lpstr>Protección contra caídasde Oregon para escaleras fijas</vt:lpstr>
      <vt:lpstr>Módulo 5 – Conclusión</vt:lpstr>
      <vt:lpstr>Peligros/Errores Comunes</vt:lpstr>
      <vt:lpstr>Almacenamiento</vt:lpstr>
      <vt:lpstr>Cómo almacenar su escalera</vt:lpstr>
      <vt:lpstr>Seguridad con las Escaleras – Cuestionario</vt:lpstr>
      <vt:lpstr>Seguridad con las Escaleras – Cuestionario</vt:lpstr>
      <vt:lpstr>Seguridad con las Escaleras – Cuestionario</vt:lpstr>
      <vt:lpstr>Seguridad con las Escaleras – Cuestionario</vt:lpstr>
      <vt:lpstr>Seguridad con las Escaleras – Cuestionario</vt:lpstr>
      <vt:lpstr>Seguridad con las Escaleras – Cuestionario</vt:lpstr>
      <vt:lpstr>Seguridad con las Escaleras – Respuestas</vt:lpstr>
      <vt:lpstr>¿Hacia dónde nos dirigimos desde aquí?</vt:lpstr>
    </vt:vector>
  </TitlesOfParts>
  <Manager/>
  <Company>DCBS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Ricardo Vazquez Rodriguez</dc:creator>
  <cp:keywords/>
  <dc:description/>
  <cp:lastModifiedBy>STEVENS Tammi E * DCBS</cp:lastModifiedBy>
  <cp:revision>170</cp:revision>
  <dcterms:created xsi:type="dcterms:W3CDTF">2018-12-06T15:15:36Z</dcterms:created>
  <dcterms:modified xsi:type="dcterms:W3CDTF">2025-03-31T17:04:53Z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2024-03-01T22:08:32Z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833cbc62-4655-45ec-becd-50fd51cc022b</vt:lpwstr>
  </property>
  <property fmtid="{D5CDD505-2E9C-101B-9397-08002B2CF9AE}" pid="8" name="MSIP_Label_09b73270-2993-4076-be47-9c78f42a1e84_ContentBits">
    <vt:lpwstr>0</vt:lpwstr>
  </property>
</Properties>
</file>