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94"/>
  </p:notesMasterIdLst>
  <p:sldIdLst>
    <p:sldId id="256" r:id="rId2"/>
    <p:sldId id="390" r:id="rId3"/>
    <p:sldId id="259" r:id="rId4"/>
    <p:sldId id="393" r:id="rId5"/>
    <p:sldId id="257" r:id="rId6"/>
    <p:sldId id="392" r:id="rId7"/>
    <p:sldId id="398" r:id="rId8"/>
    <p:sldId id="396" r:id="rId9"/>
    <p:sldId id="399" r:id="rId10"/>
    <p:sldId id="397" r:id="rId11"/>
    <p:sldId id="395" r:id="rId12"/>
    <p:sldId id="394" r:id="rId13"/>
    <p:sldId id="404" r:id="rId14"/>
    <p:sldId id="403" r:id="rId15"/>
    <p:sldId id="402" r:id="rId16"/>
    <p:sldId id="401" r:id="rId17"/>
    <p:sldId id="400" r:id="rId18"/>
    <p:sldId id="405" r:id="rId19"/>
    <p:sldId id="406" r:id="rId20"/>
    <p:sldId id="407" r:id="rId21"/>
    <p:sldId id="408" r:id="rId22"/>
    <p:sldId id="412" r:id="rId23"/>
    <p:sldId id="411" r:id="rId24"/>
    <p:sldId id="410" r:id="rId25"/>
    <p:sldId id="263" r:id="rId26"/>
    <p:sldId id="319" r:id="rId27"/>
    <p:sldId id="383" r:id="rId28"/>
    <p:sldId id="323" r:id="rId29"/>
    <p:sldId id="419" r:id="rId30"/>
    <p:sldId id="418" r:id="rId31"/>
    <p:sldId id="417" r:id="rId32"/>
    <p:sldId id="416" r:id="rId33"/>
    <p:sldId id="415" r:id="rId34"/>
    <p:sldId id="414" r:id="rId35"/>
    <p:sldId id="413" r:id="rId36"/>
    <p:sldId id="424" r:id="rId37"/>
    <p:sldId id="423" r:id="rId38"/>
    <p:sldId id="422" r:id="rId39"/>
    <p:sldId id="421" r:id="rId40"/>
    <p:sldId id="420" r:id="rId41"/>
    <p:sldId id="426" r:id="rId42"/>
    <p:sldId id="425" r:id="rId43"/>
    <p:sldId id="340" r:id="rId44"/>
    <p:sldId id="322" r:id="rId45"/>
    <p:sldId id="355" r:id="rId46"/>
    <p:sldId id="324" r:id="rId47"/>
    <p:sldId id="441" r:id="rId48"/>
    <p:sldId id="440" r:id="rId49"/>
    <p:sldId id="439" r:id="rId50"/>
    <p:sldId id="438" r:id="rId51"/>
    <p:sldId id="437" r:id="rId52"/>
    <p:sldId id="436" r:id="rId53"/>
    <p:sldId id="435" r:id="rId54"/>
    <p:sldId id="434" r:id="rId55"/>
    <p:sldId id="433" r:id="rId56"/>
    <p:sldId id="432" r:id="rId57"/>
    <p:sldId id="428" r:id="rId58"/>
    <p:sldId id="430" r:id="rId59"/>
    <p:sldId id="429" r:id="rId60"/>
    <p:sldId id="427" r:id="rId61"/>
    <p:sldId id="443" r:id="rId62"/>
    <p:sldId id="359" r:id="rId63"/>
    <p:sldId id="321" r:id="rId64"/>
    <p:sldId id="325" r:id="rId65"/>
    <p:sldId id="447" r:id="rId66"/>
    <p:sldId id="446" r:id="rId67"/>
    <p:sldId id="445" r:id="rId68"/>
    <p:sldId id="320" r:id="rId69"/>
    <p:sldId id="386" r:id="rId70"/>
    <p:sldId id="451" r:id="rId71"/>
    <p:sldId id="450" r:id="rId72"/>
    <p:sldId id="449" r:id="rId73"/>
    <p:sldId id="448" r:id="rId74"/>
    <p:sldId id="452" r:id="rId75"/>
    <p:sldId id="360" r:id="rId76"/>
    <p:sldId id="385" r:id="rId77"/>
    <p:sldId id="389" r:id="rId78"/>
    <p:sldId id="457" r:id="rId79"/>
    <p:sldId id="456" r:id="rId80"/>
    <p:sldId id="455" r:id="rId81"/>
    <p:sldId id="454" r:id="rId82"/>
    <p:sldId id="453" r:id="rId83"/>
    <p:sldId id="388" r:id="rId84"/>
    <p:sldId id="309" r:id="rId85"/>
    <p:sldId id="458" r:id="rId86"/>
    <p:sldId id="459" r:id="rId87"/>
    <p:sldId id="460" r:id="rId88"/>
    <p:sldId id="461" r:id="rId89"/>
    <p:sldId id="314" r:id="rId90"/>
    <p:sldId id="315" r:id="rId91"/>
    <p:sldId id="318" r:id="rId92"/>
    <p:sldId id="316" r:id="rId9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7" roundtripDataSignature="AMtx7mhcinHJO4xHeFPu+6163RVrGzjWu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y Anthony A" initials="DAA" lastIdx="2" clrIdx="0">
    <p:extLst>
      <p:ext uri="{19B8F6BF-5375-455C-9EA6-DF929625EA0E}">
        <p15:presenceInfo xmlns:p15="http://schemas.microsoft.com/office/powerpoint/2012/main" userId="Dey Anthony 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9E3E"/>
    <a:srgbClr val="5F557D"/>
    <a:srgbClr val="3326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5"/>
    <p:restoredTop sz="84941"/>
  </p:normalViewPr>
  <p:slideViewPr>
    <p:cSldViewPr snapToGrid="0">
      <p:cViewPr varScale="1">
        <p:scale>
          <a:sx n="86" d="100"/>
          <a:sy n="86" d="100"/>
        </p:scale>
        <p:origin x="258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4019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4592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2390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5324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024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0051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4033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0640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77775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123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5086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40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4681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72815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58633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81488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3e8f5dbd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b3e8f5dbd0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b3e8f5dbd0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33379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player.vimeo.com</a:t>
            </a:r>
            <a:r>
              <a:rPr lang="en-US" dirty="0"/>
              <a:t>/video/740938656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34555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5402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player.vimeo.com</a:t>
            </a:r>
            <a:r>
              <a:rPr lang="en-US" dirty="0"/>
              <a:t>/video/740939077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7488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vimeo.com</a:t>
            </a:r>
            <a:r>
              <a:rPr lang="en-US" dirty="0"/>
              <a:t>/740938741</a:t>
            </a:r>
            <a:endParaRPr dirty="0"/>
          </a:p>
        </p:txBody>
      </p:sp>
      <p:sp>
        <p:nvSpPr>
          <p:cNvPr id="118" name="Google Shape;11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04239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054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11660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407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4093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81022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73012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0246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31579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0765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70886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90271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00941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player.vimeo.com</a:t>
            </a:r>
            <a:r>
              <a:rPr lang="en-US" dirty="0"/>
              <a:t>/video/740938210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44664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3e8f5dbd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b3e8f5dbd0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b3e8f5dbd0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36293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85837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player.vimeo.com</a:t>
            </a:r>
            <a:r>
              <a:rPr lang="en-US" dirty="0"/>
              <a:t>/video/740938801?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45439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99312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02123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46799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1892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http://</a:t>
            </a:r>
            <a:r>
              <a:rPr lang="en-US" dirty="0" err="1"/>
              <a:t>osha.oregon.gov</a:t>
            </a:r>
            <a:r>
              <a:rPr lang="en-US" dirty="0"/>
              <a:t>/</a:t>
            </a:r>
            <a:r>
              <a:rPr lang="en-US" dirty="0" err="1"/>
              <a:t>OSHAPubs</a:t>
            </a:r>
            <a:r>
              <a:rPr lang="en-US" dirty="0"/>
              <a:t>/</a:t>
            </a:r>
            <a:r>
              <a:rPr lang="en-US" dirty="0" err="1"/>
              <a:t>pubform</a:t>
            </a:r>
            <a:r>
              <a:rPr lang="en-US" dirty="0"/>
              <a:t>/</a:t>
            </a:r>
            <a:r>
              <a:rPr lang="en-US" dirty="0" err="1"/>
              <a:t>ppe</a:t>
            </a:r>
            <a:r>
              <a:rPr lang="en-US" dirty="0"/>
              <a:t>-hazard-assessment-</a:t>
            </a:r>
            <a:r>
              <a:rPr lang="en-US" dirty="0" err="1"/>
              <a:t>form.docx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93078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51315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0180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9676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11700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708242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424104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player.vimeo.com</a:t>
            </a:r>
            <a:r>
              <a:rPr lang="en-US" dirty="0"/>
              <a:t>/video/740938847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6677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332910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player.vimeo.com</a:t>
            </a:r>
            <a:r>
              <a:rPr lang="en-US" dirty="0"/>
              <a:t>/video/740938919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0403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50300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player.vimeo.com</a:t>
            </a:r>
            <a:r>
              <a:rPr lang="en-US" dirty="0"/>
              <a:t>/video/740938951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592824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76992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3e8f5dbd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b3e8f5dbd0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b3e8f5dbd0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68917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761794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418072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82342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108698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726948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58466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8838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368806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539647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http://</a:t>
            </a:r>
            <a:r>
              <a:rPr lang="en-US" dirty="0" err="1"/>
              <a:t>osha.oregon.gov</a:t>
            </a:r>
            <a:r>
              <a:rPr lang="en-US" dirty="0"/>
              <a:t>/consult/Pages/</a:t>
            </a:r>
            <a:r>
              <a:rPr lang="en-US" dirty="0" err="1"/>
              <a:t>index.aspx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982947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http://</a:t>
            </a:r>
            <a:r>
              <a:rPr lang="en-US" dirty="0" err="1"/>
              <a:t>osha.oregon.gov</a:t>
            </a:r>
            <a:r>
              <a:rPr lang="en-US" dirty="0"/>
              <a:t>/</a:t>
            </a:r>
            <a:r>
              <a:rPr lang="en-US" dirty="0" err="1"/>
              <a:t>edu</a:t>
            </a:r>
            <a:r>
              <a:rPr lang="en-US" dirty="0"/>
              <a:t>/Pages/</a:t>
            </a:r>
            <a:r>
              <a:rPr lang="en-US" dirty="0" err="1"/>
              <a:t>index.aspx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079073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106434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734214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3e8f5dbd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b3e8f5dbd0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b3e8f5dbd0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9089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530001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946825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733456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1670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92760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781802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osha.oregon.gov</a:t>
            </a:r>
            <a:r>
              <a:rPr lang="en-US" dirty="0"/>
              <a:t>/Pages/topics/hazard-</a:t>
            </a:r>
            <a:r>
              <a:rPr lang="en-US" dirty="0" err="1"/>
              <a:t>identification.aspx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723666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player.vimeo.com</a:t>
            </a:r>
            <a:r>
              <a:rPr lang="en-US" dirty="0"/>
              <a:t>/video/740939050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505168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3e8f5dbd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b3e8f5dbd0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b3e8f5dbd0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12620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84</a:t>
            </a:fld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712267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43167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19513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78990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afa52f66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2" name="Google Shape;672;gafa52f666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Answers</a:t>
            </a:r>
            <a:endParaRPr/>
          </a:p>
        </p:txBody>
      </p:sp>
      <p:sp>
        <p:nvSpPr>
          <p:cNvPr id="673" name="Google Shape;673;gafa52f666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player.vimeo.com</a:t>
            </a:r>
            <a:r>
              <a:rPr lang="en-US" dirty="0"/>
              <a:t>/video/740938173</a:t>
            </a:r>
            <a:endParaRPr dirty="0"/>
          </a:p>
        </p:txBody>
      </p:sp>
      <p:sp>
        <p:nvSpPr>
          <p:cNvPr id="118" name="Google Shape;11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739426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aabb6530b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3" name="Google Shape;683;gaabb6530bf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osha.oregon.gov</a:t>
            </a:r>
            <a:r>
              <a:rPr lang="en-US" dirty="0"/>
              <a:t>/Pages/</a:t>
            </a:r>
            <a:r>
              <a:rPr lang="en-US" dirty="0" err="1"/>
              <a:t>az-index.aspx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osha.oregon.gov</a:t>
            </a:r>
            <a:r>
              <a:rPr lang="en-US" dirty="0"/>
              <a:t>/consult/Pages/</a:t>
            </a:r>
            <a:r>
              <a:rPr lang="en-US" dirty="0" err="1"/>
              <a:t>index.aspx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84" name="Google Shape;684;gaabb6530bf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90</a:t>
            </a:fld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6" name="Google Shape;71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7" name="Google Shape;71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91</a:t>
            </a:fld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aabb6530b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7" name="Google Shape;697;gaabb6530bf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8" name="Google Shape;698;gaabb6530bf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[1]</a:t>
            </a:r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[1]</a:t>
            </a:r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[1]</a:t>
            </a:r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[1]</a:t>
            </a:r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[1]</a:t>
            </a:r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[1]</a:t>
            </a:r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[1]</a:t>
            </a:r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[1]</a:t>
            </a:r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[1]</a:t>
            </a:r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[1]</a:t>
            </a:r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[1]</a:t>
            </a:r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[1]</a:t>
            </a:r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osha.oregon.gov/OSHARules/div1/437-001-0765.pdf#page=3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osha.oregon.gov/OSHARules/div1/437-001-0765.pdf#page=3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Pages/index.aspx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oregonlegislature.gov/bills_laws/ors/ors654.html" TargetMode="External"/><Relationship Id="rId7" Type="http://schemas.openxmlformats.org/officeDocument/2006/relationships/hyperlink" Target="https://osha.oregon.gov/consult/Pages/index.aspx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bs.state.or.us/osha/pubed/courses/safety-committees-meetings-spa/course/scm-module-1-spa/index.html" TargetMode="External"/><Relationship Id="rId5" Type="http://schemas.openxmlformats.org/officeDocument/2006/relationships/hyperlink" Target="https://osha.oregon.gov/OSHARules/div1/437-001-0765.pdf#page=3" TargetMode="External"/><Relationship Id="rId4" Type="http://schemas.openxmlformats.org/officeDocument/2006/relationships/hyperlink" Target="https://osha.oregon.gov/OSHARules/div1/437-001-0760.pdf#page=4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740938656?h=bd4c6344fb&amp;app_id=122963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740939077?h=0048f0f0c5&amp;app_id=122963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740938741?h=1f1202d663&amp;app_id=122963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1/437-001-0765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28.png"/><Relationship Id="rId4" Type="http://schemas.openxmlformats.org/officeDocument/2006/relationships/hyperlink" Target="https://osha.oregon.gov/OSHAPubs/0989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740938210?h=4e80ceda4e&amp;app_id=122963" TargetMode="External"/><Relationship Id="rId5" Type="http://schemas.openxmlformats.org/officeDocument/2006/relationships/image" Target="../media/image44.jpeg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2/div2Z-437-002-1053-1065-silica.pdf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740938801?h=a61828ea7a&amp;app_id=122963" TargetMode="Externa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osha.oregon.gov/OSHARules/div1/437-001-0760.pdf#page=1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osha.oregon.gov/OSHAPubs/2738.pdf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740938847?h=99fc5d8270&amp;app_id=122963" TargetMode="External"/><Relationship Id="rId5" Type="http://schemas.openxmlformats.org/officeDocument/2006/relationships/image" Target="../media/image58.jpeg"/><Relationship Id="rId4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740938919?h=88a3497644&amp;app_id=122963" TargetMode="External"/><Relationship Id="rId5" Type="http://schemas.openxmlformats.org/officeDocument/2006/relationships/image" Target="../media/image60.jpe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gonlegislature.gov/bills_laws/ors/ors654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740938951?h=600c1e1229&amp;app_id=122963" TargetMode="External"/><Relationship Id="rId5" Type="http://schemas.openxmlformats.org/officeDocument/2006/relationships/image" Target="../media/image61.jpeg"/><Relationship Id="rId4" Type="http://schemas.openxmlformats.org/officeDocument/2006/relationships/image" Target="../media/image4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1/437-001-0760.pdf#page=1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hyperlink" Target="https://osha.oregon.gov/OSHAPubs/2738.pdf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osha.oregon.gov/edu/courses/espanol/Pages/accident-investigation-online-course-sp.aspx" TargetMode="External"/><Relationship Id="rId4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1/437-001-0760.pdf#page=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hyperlink" Target="https://osha.oregon.gov/OSHARules/div1/437-001-0765.pdf#page=3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osha.oregon.gov/consult/Pages/index.aspx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6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osha.oregon.gov/edu/Pages/index.aspx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6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consult/Pages/index.aspx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hyperlink" Target="http://osha.oregon.gov/edu/Pages/index.aspx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edu/courses/espanol/Pages/safety-committees-and-meetings-online-course-sp.asp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Pages/topics/hazard-identification.aspx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740939050?h=08570eead4&amp;app_id=122963" TargetMode="External"/><Relationship Id="rId5" Type="http://schemas.openxmlformats.org/officeDocument/2006/relationships/image" Target="../media/image78.jpeg"/><Relationship Id="rId4" Type="http://schemas.openxmlformats.org/officeDocument/2006/relationships/image" Target="../media/image4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Pages/topics/hazard-identification.aspx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740938173?h=d4905b108e&amp;app_id=122963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hyperlink" Target="https://osha.oregon.gov/Pages/topics/hazard-identification.aspx" TargetMode="External"/><Relationship Id="rId3" Type="http://schemas.openxmlformats.org/officeDocument/2006/relationships/hyperlink" Target="https://osha.oregon.gov/Pages/az-index.aspx" TargetMode="External"/><Relationship Id="rId7" Type="http://schemas.openxmlformats.org/officeDocument/2006/relationships/hyperlink" Target="https://osha.oregon.gov/consult/Pages/index.aspx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sha.oregon.gov/workers/Pages/index.aspx" TargetMode="External"/><Relationship Id="rId5" Type="http://schemas.openxmlformats.org/officeDocument/2006/relationships/image" Target="../media/image79.png"/><Relationship Id="rId4" Type="http://schemas.openxmlformats.org/officeDocument/2006/relationships/hyperlink" Target="http://osha.oregon.gov/consult/Pages/index.aspx" TargetMode="External"/><Relationship Id="rId9" Type="http://schemas.openxmlformats.org/officeDocument/2006/relationships/image" Target="../media/image7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t="11228"/>
          <a:stretch/>
        </p:blipFill>
        <p:spPr>
          <a:xfrm>
            <a:off x="-17837" y="0"/>
            <a:ext cx="122098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0" y="2542903"/>
            <a:ext cx="12192000" cy="2272938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-566651" y="2799876"/>
            <a:ext cx="1332530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 DE PELIGROS</a:t>
            </a:r>
            <a:endParaRPr sz="40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-566651" y="3569317"/>
            <a:ext cx="1332530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44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44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44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31546-B882-42B9-8004-73C162EC3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317" y="125950"/>
            <a:ext cx="2596877" cy="1077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E971AB-E729-4034-872A-F6C4B6767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66" y="260296"/>
            <a:ext cx="3119159" cy="10111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A2B312-D4FA-1F7F-AA8F-F5A15D4FB73D}"/>
              </a:ext>
            </a:extLst>
          </p:cNvPr>
          <p:cNvSpPr txBox="1"/>
          <p:nvPr/>
        </p:nvSpPr>
        <p:spPr>
          <a:xfrm>
            <a:off x="1307939" y="5353531"/>
            <a:ext cx="90745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1600" dirty="0"/>
              <a:t>Tenga en cuenta: si el curso en línea contiene videos, los enlaces de video se incluyen en el PPT.</a:t>
            </a:r>
          </a:p>
          <a:p>
            <a:pPr algn="ctr"/>
            <a:r>
              <a:rPr lang="es-ES_tradnl" sz="1600" dirty="0"/>
              <a:t>Deberá tener una conexión a Internet para reproducir los videos </a:t>
            </a:r>
            <a:r>
              <a:rPr lang="es-ES_tradnl" sz="1600" u="sng" dirty="0"/>
              <a:t>o</a:t>
            </a:r>
            <a:r>
              <a:rPr lang="es-ES_tradnl" sz="1600" dirty="0"/>
              <a:t> puede descargar los videos e incrustarlos en su copia de esta presentación PPT.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5341" y="0"/>
            <a:ext cx="6274351" cy="5986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0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Normas</a:t>
            </a:r>
            <a:r>
              <a:rPr lang="en-US" sz="3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30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requieren</a:t>
            </a:r>
            <a:r>
              <a:rPr lang="en-US" sz="3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30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identificación</a:t>
            </a:r>
            <a:r>
              <a:rPr lang="en-US" sz="3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0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endParaRPr lang="en-US" sz="3000" dirty="0"/>
          </a:p>
          <a:p>
            <a:endParaRPr lang="en-US" sz="1700" dirty="0"/>
          </a:p>
          <a:p>
            <a:r>
              <a:rPr lang="en-US" sz="1700" dirty="0"/>
              <a:t>De </a:t>
            </a:r>
            <a:r>
              <a:rPr lang="en-US" sz="1700" dirty="0" err="1"/>
              <a:t>acuerdo</a:t>
            </a:r>
            <a:r>
              <a:rPr lang="en-US" sz="1700" dirty="0"/>
              <a:t> con la Norma </a:t>
            </a:r>
            <a:r>
              <a:rPr lang="en-US" sz="1700" dirty="0" err="1"/>
              <a:t>Administrativa</a:t>
            </a:r>
            <a:r>
              <a:rPr lang="en-US" sz="1700" dirty="0"/>
              <a:t> de Oregon 437-001-0765(7), </a:t>
            </a:r>
            <a:r>
              <a:rPr lang="en-US" sz="1700" dirty="0" err="1"/>
              <a:t>su</a:t>
            </a:r>
            <a:r>
              <a:rPr lang="en-US" sz="1700" dirty="0"/>
              <a:t> </a:t>
            </a:r>
            <a:r>
              <a:rPr lang="en-US" sz="1700" dirty="0" err="1"/>
              <a:t>comité</a:t>
            </a:r>
            <a:r>
              <a:rPr lang="en-US" sz="1700" dirty="0"/>
              <a:t> de </a:t>
            </a:r>
            <a:r>
              <a:rPr lang="en-US" sz="1700" dirty="0" err="1"/>
              <a:t>seguridad</a:t>
            </a:r>
            <a:r>
              <a:rPr lang="en-US" sz="1700" dirty="0"/>
              <a:t> </a:t>
            </a:r>
            <a:r>
              <a:rPr lang="en-US" sz="1700" dirty="0" err="1"/>
              <a:t>debe</a:t>
            </a:r>
            <a:r>
              <a:rPr lang="en-US" sz="1700" dirty="0"/>
              <a:t> </a:t>
            </a:r>
            <a:r>
              <a:rPr lang="en-US" sz="1700" dirty="0" err="1"/>
              <a:t>establecer</a:t>
            </a:r>
            <a:r>
              <a:rPr lang="en-US" sz="1700" dirty="0"/>
              <a:t> </a:t>
            </a:r>
            <a:r>
              <a:rPr lang="en-US" sz="1700" dirty="0" err="1"/>
              <a:t>procedimientos</a:t>
            </a:r>
            <a:r>
              <a:rPr lang="en-US" sz="1700" dirty="0"/>
              <a:t> para </a:t>
            </a:r>
            <a:r>
              <a:rPr lang="en-US" sz="1700" dirty="0" err="1"/>
              <a:t>realizar</a:t>
            </a:r>
            <a:r>
              <a:rPr lang="en-US" sz="1700" dirty="0"/>
              <a:t> </a:t>
            </a:r>
            <a:r>
              <a:rPr lang="en-US" sz="1700" dirty="0" err="1"/>
              <a:t>inspecciones</a:t>
            </a:r>
            <a:r>
              <a:rPr lang="en-US" sz="1700" dirty="0"/>
              <a:t> de </a:t>
            </a:r>
            <a:r>
              <a:rPr lang="en-US" sz="1700" dirty="0" err="1"/>
              <a:t>seguridad</a:t>
            </a:r>
            <a:r>
              <a:rPr lang="en-US" sz="1700" dirty="0"/>
              <a:t> y </a:t>
            </a:r>
            <a:r>
              <a:rPr lang="en-US" sz="1700" dirty="0" err="1"/>
              <a:t>salud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el</a:t>
            </a:r>
            <a:r>
              <a:rPr lang="en-US" sz="1700" dirty="0"/>
              <a:t> </a:t>
            </a:r>
            <a:r>
              <a:rPr lang="en-US" sz="1700" dirty="0" err="1"/>
              <a:t>lugar</a:t>
            </a:r>
            <a:r>
              <a:rPr lang="en-US" sz="1700" dirty="0"/>
              <a:t> de </a:t>
            </a:r>
            <a:r>
              <a:rPr lang="en-US" sz="1700" dirty="0" err="1"/>
              <a:t>trabajo</a:t>
            </a:r>
            <a:r>
              <a:rPr lang="en-US" sz="1700" dirty="0"/>
              <a:t>. Personas </a:t>
            </a:r>
            <a:r>
              <a:rPr lang="en-US" sz="1700" dirty="0" err="1"/>
              <a:t>capacitadas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la </a:t>
            </a:r>
            <a:r>
              <a:rPr lang="en-US" sz="1700" dirty="0" err="1"/>
              <a:t>identificación</a:t>
            </a:r>
            <a:r>
              <a:rPr lang="en-US" sz="1700" dirty="0"/>
              <a:t> de </a:t>
            </a:r>
            <a:r>
              <a:rPr lang="en-US" sz="1700" dirty="0" err="1"/>
              <a:t>peligros</a:t>
            </a:r>
            <a:r>
              <a:rPr lang="en-US" sz="1700" dirty="0"/>
              <a:t> </a:t>
            </a:r>
            <a:r>
              <a:rPr lang="en-US" sz="1700" dirty="0" err="1"/>
              <a:t>deben</a:t>
            </a:r>
            <a:r>
              <a:rPr lang="en-US" sz="1700" dirty="0"/>
              <a:t> </a:t>
            </a:r>
            <a:r>
              <a:rPr lang="en-US" sz="1700" dirty="0" err="1"/>
              <a:t>llevar</a:t>
            </a:r>
            <a:r>
              <a:rPr lang="en-US" sz="1700" dirty="0"/>
              <a:t> a </a:t>
            </a:r>
            <a:r>
              <a:rPr lang="en-US" sz="1700" dirty="0" err="1"/>
              <a:t>cabo</a:t>
            </a:r>
            <a:r>
              <a:rPr lang="en-US" sz="1700" dirty="0"/>
              <a:t> las </a:t>
            </a:r>
            <a:r>
              <a:rPr lang="en-US" sz="1700" dirty="0" err="1"/>
              <a:t>inspecciones</a:t>
            </a:r>
            <a:r>
              <a:rPr lang="en-US" sz="1700" dirty="0"/>
              <a:t> de la </a:t>
            </a:r>
            <a:r>
              <a:rPr lang="en-US" sz="1700" dirty="0" err="1"/>
              <a:t>siguiente</a:t>
            </a:r>
            <a:r>
              <a:rPr lang="en-US" sz="1700" dirty="0"/>
              <a:t> </a:t>
            </a:r>
            <a:r>
              <a:rPr lang="en-US" sz="1700" dirty="0" err="1"/>
              <a:t>manera</a:t>
            </a:r>
            <a:r>
              <a:rPr lang="en-US" sz="1700" dirty="0"/>
              <a:t>:</a:t>
            </a:r>
          </a:p>
          <a:p>
            <a:endParaRPr lang="en-US" sz="1700" dirty="0"/>
          </a:p>
          <a:p>
            <a:r>
              <a:rPr lang="en-US" sz="1700" dirty="0" err="1"/>
              <a:t>Inspecciones</a:t>
            </a:r>
            <a:r>
              <a:rPr lang="en-US" sz="1700" dirty="0"/>
              <a:t> de </a:t>
            </a:r>
            <a:r>
              <a:rPr lang="en-US" sz="1700" dirty="0" err="1"/>
              <a:t>ubicaciones</a:t>
            </a:r>
            <a:r>
              <a:rPr lang="en-US" sz="1700" dirty="0"/>
              <a:t> </a:t>
            </a:r>
            <a:r>
              <a:rPr lang="en-US" sz="1700" dirty="0" err="1"/>
              <a:t>fijas</a:t>
            </a:r>
            <a:r>
              <a:rPr lang="en-US" sz="1700" dirty="0"/>
              <a:t> </a:t>
            </a:r>
            <a:r>
              <a:rPr lang="en-US" sz="1700" dirty="0" err="1"/>
              <a:t>principales</a:t>
            </a:r>
            <a:r>
              <a:rPr lang="en-US" sz="1700" dirty="0"/>
              <a:t> </a:t>
            </a:r>
            <a:r>
              <a:rPr lang="en-US" sz="1700" dirty="0" err="1"/>
              <a:t>realizadas</a:t>
            </a:r>
            <a:r>
              <a:rPr lang="en-US" sz="1700" dirty="0"/>
              <a:t> </a:t>
            </a:r>
            <a:r>
              <a:rPr lang="en-US" sz="1700" dirty="0" err="1"/>
              <a:t>trimestralmente</a:t>
            </a:r>
            <a:r>
              <a:rPr lang="en-US" sz="1700" dirty="0"/>
              <a:t>.</a:t>
            </a:r>
          </a:p>
          <a:p>
            <a:r>
              <a:rPr lang="en-US" sz="1700" dirty="0" err="1"/>
              <a:t>Inspecciones</a:t>
            </a:r>
            <a:r>
              <a:rPr lang="en-US" sz="1700" dirty="0"/>
              <a:t> de ambientes de </a:t>
            </a:r>
            <a:r>
              <a:rPr lang="en-US" sz="1700" dirty="0" err="1"/>
              <a:t>oficina</a:t>
            </a:r>
            <a:r>
              <a:rPr lang="en-US" sz="1700" dirty="0"/>
              <a:t> </a:t>
            </a:r>
            <a:r>
              <a:rPr lang="en-US" sz="1700" dirty="0" err="1"/>
              <a:t>por</a:t>
            </a:r>
            <a:r>
              <a:rPr lang="en-US" sz="1700" dirty="0"/>
              <a:t> </a:t>
            </a:r>
            <a:r>
              <a:rPr lang="en-US" sz="1700" dirty="0" err="1"/>
              <a:t>parte</a:t>
            </a:r>
            <a:r>
              <a:rPr lang="en-US" sz="1700" dirty="0"/>
              <a:t> de </a:t>
            </a:r>
            <a:r>
              <a:rPr lang="en-US" sz="1700" dirty="0" err="1"/>
              <a:t>miembros</a:t>
            </a:r>
            <a:r>
              <a:rPr lang="en-US" sz="1700" dirty="0"/>
              <a:t> del </a:t>
            </a:r>
            <a:r>
              <a:rPr lang="en-US" sz="1700" dirty="0" err="1"/>
              <a:t>comité</a:t>
            </a:r>
            <a:r>
              <a:rPr lang="en-US" sz="1700" dirty="0"/>
              <a:t>, o </a:t>
            </a:r>
            <a:r>
              <a:rPr lang="en-US" sz="1700" dirty="0" err="1"/>
              <a:t>una</a:t>
            </a:r>
            <a:r>
              <a:rPr lang="en-US" sz="1700" dirty="0"/>
              <a:t> persona </a:t>
            </a:r>
            <a:r>
              <a:rPr lang="en-US" sz="1700" dirty="0" err="1"/>
              <a:t>designada</a:t>
            </a:r>
            <a:r>
              <a:rPr lang="en-US" sz="1700" dirty="0"/>
              <a:t>, </a:t>
            </a:r>
            <a:r>
              <a:rPr lang="en-US" sz="1700" dirty="0" err="1"/>
              <a:t>realizadas</a:t>
            </a:r>
            <a:r>
              <a:rPr lang="en-US" sz="1700" dirty="0"/>
              <a:t> </a:t>
            </a:r>
            <a:r>
              <a:rPr lang="en-US" sz="1700" dirty="0" err="1"/>
              <a:t>trimestralmente</a:t>
            </a:r>
            <a:r>
              <a:rPr lang="en-US" sz="1700" dirty="0"/>
              <a:t>.</a:t>
            </a:r>
          </a:p>
          <a:p>
            <a:r>
              <a:rPr lang="en-US" sz="1700" dirty="0" err="1"/>
              <a:t>Inspecciones</a:t>
            </a:r>
            <a:r>
              <a:rPr lang="en-US" sz="1700" dirty="0"/>
              <a:t> de </a:t>
            </a:r>
            <a:r>
              <a:rPr lang="en-US" sz="1700" dirty="0" err="1"/>
              <a:t>ubicaciones</a:t>
            </a:r>
            <a:r>
              <a:rPr lang="en-US" sz="1700" dirty="0"/>
              <a:t> </a:t>
            </a:r>
            <a:r>
              <a:rPr lang="en-US" sz="1700" dirty="0" err="1"/>
              <a:t>auxiliares</a:t>
            </a:r>
            <a:r>
              <a:rPr lang="en-US" sz="1700" dirty="0"/>
              <a:t> y </a:t>
            </a:r>
            <a:r>
              <a:rPr lang="en-US" sz="1700" dirty="0" err="1"/>
              <a:t>complementarias</a:t>
            </a:r>
            <a:r>
              <a:rPr lang="en-US" sz="1700" dirty="0"/>
              <a:t> </a:t>
            </a:r>
            <a:r>
              <a:rPr lang="en-US" sz="1700" dirty="0" err="1"/>
              <a:t>realizadas</a:t>
            </a:r>
            <a:r>
              <a:rPr lang="en-US" sz="1700" dirty="0"/>
              <a:t> </a:t>
            </a:r>
            <a:r>
              <a:rPr lang="en-US" sz="1700" dirty="0" err="1"/>
              <a:t>trimestralmente</a:t>
            </a:r>
            <a:r>
              <a:rPr lang="en-US" sz="1700" dirty="0"/>
              <a:t>.</a:t>
            </a:r>
          </a:p>
          <a:p>
            <a:r>
              <a:rPr lang="en-US" sz="1700" dirty="0" err="1"/>
              <a:t>Inspecciones</a:t>
            </a:r>
            <a:r>
              <a:rPr lang="en-US" sz="1700" dirty="0"/>
              <a:t> de </a:t>
            </a:r>
            <a:r>
              <a:rPr lang="en-US" sz="1700" dirty="0" err="1"/>
              <a:t>ubicaciones</a:t>
            </a:r>
            <a:r>
              <a:rPr lang="en-US" sz="1700" dirty="0"/>
              <a:t> </a:t>
            </a:r>
            <a:r>
              <a:rPr lang="en-US" sz="1700" dirty="0" err="1"/>
              <a:t>móviles</a:t>
            </a:r>
            <a:r>
              <a:rPr lang="en-US" sz="1700" dirty="0"/>
              <a:t>, </a:t>
            </a:r>
            <a:r>
              <a:rPr lang="en-US" sz="1700" dirty="0" err="1"/>
              <a:t>lugares</a:t>
            </a:r>
            <a:r>
              <a:rPr lang="en-US" sz="1700" dirty="0"/>
              <a:t> </a:t>
            </a:r>
            <a:r>
              <a:rPr lang="en-US" sz="1700" dirty="0" err="1"/>
              <a:t>visitados</a:t>
            </a:r>
            <a:r>
              <a:rPr lang="en-US" sz="1700" dirty="0"/>
              <a:t> con </a:t>
            </a:r>
            <a:r>
              <a:rPr lang="en-US" sz="1700" dirty="0" err="1"/>
              <a:t>poca</a:t>
            </a:r>
            <a:r>
              <a:rPr lang="en-US" sz="1700" dirty="0"/>
              <a:t> </a:t>
            </a:r>
            <a:r>
              <a:rPr lang="en-US" sz="1700" dirty="0" err="1"/>
              <a:t>frecuencia</a:t>
            </a:r>
            <a:r>
              <a:rPr lang="en-US" sz="1700" dirty="0"/>
              <a:t> y </a:t>
            </a:r>
            <a:r>
              <a:rPr lang="en-US" sz="1700" dirty="0" err="1"/>
              <a:t>lugares</a:t>
            </a:r>
            <a:r>
              <a:rPr lang="en-US" sz="1700" dirty="0"/>
              <a:t> que no se </a:t>
            </a:r>
            <a:r>
              <a:rPr lang="en-US" sz="1700" dirty="0" err="1"/>
              <a:t>prestan</a:t>
            </a:r>
            <a:r>
              <a:rPr lang="en-US" sz="1700" dirty="0"/>
              <a:t> a </a:t>
            </a:r>
            <a:r>
              <a:rPr lang="en-US" sz="1700" dirty="0" err="1"/>
              <a:t>inspecciones</a:t>
            </a:r>
            <a:r>
              <a:rPr lang="en-US" sz="1700" dirty="0"/>
              <a:t> </a:t>
            </a:r>
            <a:r>
              <a:rPr lang="en-US" sz="1700" dirty="0" err="1"/>
              <a:t>trimestrales</a:t>
            </a:r>
            <a:r>
              <a:rPr lang="en-US" sz="1700" dirty="0"/>
              <a:t> </a:t>
            </a:r>
            <a:r>
              <a:rPr lang="en-US" sz="1700" dirty="0" err="1"/>
              <a:t>según</a:t>
            </a:r>
            <a:r>
              <a:rPr lang="en-US" sz="1700" dirty="0"/>
              <a:t> se determine </a:t>
            </a:r>
            <a:r>
              <a:rPr lang="en-US" sz="1700" dirty="0" err="1"/>
              <a:t>necesario</a:t>
            </a:r>
            <a:r>
              <a:rPr lang="en-US" sz="1700" dirty="0"/>
              <a:t>.</a:t>
            </a:r>
          </a:p>
          <a:p>
            <a:r>
              <a:rPr lang="en-US" sz="1700" dirty="0"/>
              <a:t>Para leer la </a:t>
            </a:r>
            <a:r>
              <a:rPr lang="en-US" sz="1700" dirty="0" err="1"/>
              <a:t>norma</a:t>
            </a:r>
            <a:r>
              <a:rPr lang="en-US" sz="1700" dirty="0"/>
              <a:t> </a:t>
            </a:r>
            <a:r>
              <a:rPr lang="en-US" sz="1700" dirty="0" err="1"/>
              <a:t>completa</a:t>
            </a:r>
            <a:r>
              <a:rPr lang="en-US" sz="1700" dirty="0"/>
              <a:t>, </a:t>
            </a:r>
            <a:r>
              <a:rPr lang="en-US" sz="1700" dirty="0" err="1"/>
              <a:t>haga</a:t>
            </a:r>
            <a:r>
              <a:rPr lang="en-US" sz="1700" dirty="0"/>
              <a:t> </a:t>
            </a:r>
            <a:r>
              <a:rPr lang="en-US" sz="1700" dirty="0" err="1"/>
              <a:t>clic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este</a:t>
            </a:r>
            <a:r>
              <a:rPr lang="en-US" sz="1700" dirty="0"/>
              <a:t> </a:t>
            </a:r>
            <a:r>
              <a:rPr lang="en-US" sz="1700" dirty="0">
                <a:hlinkClick r:id="rId3"/>
              </a:rPr>
              <a:t>enlace</a:t>
            </a:r>
            <a:r>
              <a:rPr lang="en-US" sz="1700" dirty="0"/>
              <a:t>. </a:t>
            </a:r>
            <a:r>
              <a:rPr lang="en-US" sz="1700" baseline="30000" dirty="0"/>
              <a:t>[5]</a:t>
            </a:r>
            <a:endParaRPr lang="en-US" sz="1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7F1E8-836C-4C32-AD5F-7B9B25950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319" y="5939898"/>
            <a:ext cx="5655426" cy="942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8FC157-A4F9-4F7B-A30B-89C888D78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2B2ED86E-AD82-33CC-3F56-B4DBE89E448A}"/>
              </a:ext>
            </a:extLst>
          </p:cNvPr>
          <p:cNvSpPr txBox="1"/>
          <p:nvPr/>
        </p:nvSpPr>
        <p:spPr>
          <a:xfrm>
            <a:off x="201926" y="5947931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0838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4729" y="0"/>
            <a:ext cx="6274351" cy="566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2800" b="1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Normas</a:t>
            </a:r>
            <a:r>
              <a:rPr lang="en-US" sz="2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2800" b="1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requieren</a:t>
            </a:r>
            <a:r>
              <a:rPr lang="en-US" sz="2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2800" b="1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identificación</a:t>
            </a:r>
            <a:r>
              <a:rPr lang="en-US" sz="2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800" b="1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r>
              <a:rPr lang="en-US" sz="2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b="1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Continuación</a:t>
            </a:r>
            <a:r>
              <a:rPr lang="en-US" sz="2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1800" dirty="0"/>
          </a:p>
          <a:p>
            <a:endParaRPr lang="en-US" sz="1800" dirty="0"/>
          </a:p>
          <a:p>
            <a:r>
              <a:rPr lang="en-US" sz="1600" dirty="0" err="1"/>
              <a:t>Según</a:t>
            </a:r>
            <a:r>
              <a:rPr lang="en-US" sz="1600" dirty="0"/>
              <a:t> se indica </a:t>
            </a:r>
            <a:r>
              <a:rPr lang="en-US" sz="1600" dirty="0" err="1"/>
              <a:t>en</a:t>
            </a:r>
            <a:r>
              <a:rPr lang="en-US" sz="1600" dirty="0"/>
              <a:t> la Norma </a:t>
            </a:r>
            <a:r>
              <a:rPr lang="en-US" sz="1600" dirty="0" err="1"/>
              <a:t>Administrativa</a:t>
            </a:r>
            <a:r>
              <a:rPr lang="en-US" sz="1600" dirty="0"/>
              <a:t> de Oregon 437-001-0765(8),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comité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</a:t>
            </a:r>
            <a:r>
              <a:rPr lang="en-US" sz="1600" dirty="0" err="1"/>
              <a:t>también</a:t>
            </a:r>
            <a:r>
              <a:rPr lang="en-US" sz="1600" dirty="0"/>
              <a:t> </a:t>
            </a:r>
            <a:r>
              <a:rPr lang="en-US" sz="1600" dirty="0" err="1"/>
              <a:t>debe</a:t>
            </a:r>
            <a:r>
              <a:rPr lang="en-US" sz="1600" dirty="0"/>
              <a:t> </a:t>
            </a:r>
            <a:r>
              <a:rPr lang="en-US" sz="1600" dirty="0" err="1"/>
              <a:t>hacer</a:t>
            </a:r>
            <a:r>
              <a:rPr lang="en-US" sz="1600" dirty="0"/>
              <a:t> lo </a:t>
            </a:r>
            <a:r>
              <a:rPr lang="en-US" sz="1600" dirty="0" err="1"/>
              <a:t>siguiente</a:t>
            </a:r>
            <a:r>
              <a:rPr lang="en-US" sz="1600" dirty="0"/>
              <a:t>: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Trabajar</a:t>
            </a:r>
            <a:r>
              <a:rPr lang="en-US" sz="1600" dirty="0"/>
              <a:t> con la </a:t>
            </a:r>
            <a:r>
              <a:rPr lang="en-US" sz="1600" dirty="0" err="1"/>
              <a:t>gerencia</a:t>
            </a:r>
            <a:r>
              <a:rPr lang="en-US" sz="1600" dirty="0"/>
              <a:t> para </a:t>
            </a:r>
            <a:r>
              <a:rPr lang="en-US" sz="1600" dirty="0" err="1"/>
              <a:t>establecer</a:t>
            </a:r>
            <a:r>
              <a:rPr lang="en-US" sz="1600" dirty="0"/>
              <a:t>, </a:t>
            </a:r>
            <a:r>
              <a:rPr lang="en-US" sz="1600" dirty="0" err="1"/>
              <a:t>enmendar</a:t>
            </a:r>
            <a:r>
              <a:rPr lang="en-US" sz="1600" dirty="0"/>
              <a:t> o </a:t>
            </a:r>
            <a:r>
              <a:rPr lang="en-US" sz="1600" dirty="0" err="1"/>
              <a:t>adoptar</a:t>
            </a:r>
            <a:r>
              <a:rPr lang="en-US" sz="1600" dirty="0"/>
              <a:t> </a:t>
            </a:r>
            <a:r>
              <a:rPr lang="en-US" sz="1600" dirty="0" err="1"/>
              <a:t>procedimientos</a:t>
            </a:r>
            <a:r>
              <a:rPr lang="en-US" sz="1600" dirty="0"/>
              <a:t> de </a:t>
            </a:r>
            <a:r>
              <a:rPr lang="en-US" sz="1600" dirty="0" err="1"/>
              <a:t>investigación</a:t>
            </a:r>
            <a:r>
              <a:rPr lang="en-US" sz="1600" dirty="0"/>
              <a:t> de </a:t>
            </a:r>
            <a:r>
              <a:rPr lang="en-US" sz="1600" dirty="0" err="1"/>
              <a:t>accidentes</a:t>
            </a:r>
            <a:r>
              <a:rPr lang="en-US" sz="1600" dirty="0"/>
              <a:t> que </a:t>
            </a:r>
            <a:r>
              <a:rPr lang="en-US" sz="1600" dirty="0" err="1"/>
              <a:t>identificarán</a:t>
            </a:r>
            <a:r>
              <a:rPr lang="en-US" sz="1600" dirty="0"/>
              <a:t> y </a:t>
            </a:r>
            <a:r>
              <a:rPr lang="en-US" sz="1600" dirty="0" err="1"/>
              <a:t>corregirán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peligros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Tener un </a:t>
            </a:r>
            <a:r>
              <a:rPr lang="en-US" sz="1600" dirty="0" err="1"/>
              <a:t>sistema</a:t>
            </a:r>
            <a:r>
              <a:rPr lang="en-US" sz="1600" dirty="0"/>
              <a:t> que les </a:t>
            </a:r>
            <a:r>
              <a:rPr lang="en-US" sz="1600" dirty="0" err="1"/>
              <a:t>permita</a:t>
            </a:r>
            <a:r>
              <a:rPr lang="en-US" sz="1600" dirty="0"/>
              <a:t> a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empleados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oportunidad</a:t>
            </a:r>
            <a:r>
              <a:rPr lang="en-US" sz="1600" dirty="0"/>
              <a:t> de </a:t>
            </a:r>
            <a:r>
              <a:rPr lang="en-US" sz="1600" dirty="0" err="1"/>
              <a:t>informar</a:t>
            </a:r>
            <a:r>
              <a:rPr lang="en-US" sz="1600" dirty="0"/>
              <a:t> </a:t>
            </a:r>
            <a:r>
              <a:rPr lang="en-US" sz="1600" dirty="0" err="1"/>
              <a:t>peligros</a:t>
            </a:r>
            <a:r>
              <a:rPr lang="en-US" sz="1600" dirty="0"/>
              <a:t> y </a:t>
            </a:r>
            <a:r>
              <a:rPr lang="en-US" sz="1600" dirty="0" err="1"/>
              <a:t>sugerencias</a:t>
            </a:r>
            <a:r>
              <a:rPr lang="en-US" sz="1600" dirty="0"/>
              <a:t> </a:t>
            </a:r>
            <a:r>
              <a:rPr lang="en-US" sz="1600" dirty="0" err="1"/>
              <a:t>relacionadas</a:t>
            </a:r>
            <a:r>
              <a:rPr lang="en-US" sz="1600" dirty="0"/>
              <a:t> con la </a:t>
            </a:r>
            <a:r>
              <a:rPr lang="en-US" sz="1600" dirty="0" err="1"/>
              <a:t>seguridad</a:t>
            </a:r>
            <a:r>
              <a:rPr lang="en-US" sz="1600" dirty="0"/>
              <a:t> y la </a:t>
            </a:r>
            <a:r>
              <a:rPr lang="en-US" sz="1600" dirty="0" err="1"/>
              <a:t>salud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Establecer</a:t>
            </a:r>
            <a:r>
              <a:rPr lang="en-US" sz="1600" dirty="0"/>
              <a:t> </a:t>
            </a:r>
            <a:r>
              <a:rPr lang="en-US" sz="1600" dirty="0" err="1"/>
              <a:t>procedimientos</a:t>
            </a:r>
            <a:r>
              <a:rPr lang="en-US" sz="1600" dirty="0"/>
              <a:t> para </a:t>
            </a:r>
            <a:r>
              <a:rPr lang="en-US" sz="1600" dirty="0" err="1"/>
              <a:t>revisar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informes</a:t>
            </a:r>
            <a:r>
              <a:rPr lang="en-US" sz="1600" dirty="0"/>
              <a:t> de </a:t>
            </a:r>
            <a:r>
              <a:rPr lang="en-US" sz="1600" dirty="0" err="1"/>
              <a:t>inspección</a:t>
            </a:r>
            <a:r>
              <a:rPr lang="en-US" sz="1600" dirty="0"/>
              <a:t> y </a:t>
            </a:r>
            <a:r>
              <a:rPr lang="en-US" sz="1600" dirty="0" err="1"/>
              <a:t>hacer</a:t>
            </a:r>
            <a:r>
              <a:rPr lang="en-US" sz="1600" dirty="0"/>
              <a:t> </a:t>
            </a:r>
            <a:r>
              <a:rPr lang="en-US" sz="1600" dirty="0" err="1"/>
              <a:t>recomendaciones</a:t>
            </a:r>
            <a:r>
              <a:rPr lang="en-US" sz="1600" dirty="0"/>
              <a:t> a la </a:t>
            </a:r>
            <a:r>
              <a:rPr lang="en-US" sz="1600" dirty="0" err="1"/>
              <a:t>gerencia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Evaluar</a:t>
            </a:r>
            <a:r>
              <a:rPr lang="en-US" sz="1600" dirty="0"/>
              <a:t> </a:t>
            </a:r>
            <a:r>
              <a:rPr lang="en-US" sz="1600" dirty="0" err="1"/>
              <a:t>todas</a:t>
            </a:r>
            <a:r>
              <a:rPr lang="en-US" sz="1600" dirty="0"/>
              <a:t> las </a:t>
            </a:r>
            <a:r>
              <a:rPr lang="en-US" sz="1600" dirty="0" err="1"/>
              <a:t>investigaciones</a:t>
            </a:r>
            <a:r>
              <a:rPr lang="en-US" sz="1600" dirty="0"/>
              <a:t> de </a:t>
            </a:r>
            <a:r>
              <a:rPr lang="en-US" sz="1600" dirty="0" err="1"/>
              <a:t>accidentes</a:t>
            </a:r>
            <a:r>
              <a:rPr lang="en-US" sz="1600" dirty="0"/>
              <a:t> e </a:t>
            </a:r>
            <a:r>
              <a:rPr lang="en-US" sz="1600" dirty="0" err="1"/>
              <a:t>incidentes</a:t>
            </a:r>
            <a:r>
              <a:rPr lang="en-US" sz="1600" dirty="0"/>
              <a:t>, y </a:t>
            </a:r>
            <a:r>
              <a:rPr lang="en-US" sz="1600" dirty="0" err="1"/>
              <a:t>hacer</a:t>
            </a:r>
            <a:r>
              <a:rPr lang="en-US" sz="1600" dirty="0"/>
              <a:t> </a:t>
            </a:r>
            <a:r>
              <a:rPr lang="en-US" sz="1600" dirty="0" err="1"/>
              <a:t>recomendaciones</a:t>
            </a:r>
            <a:r>
              <a:rPr lang="en-US" sz="1600" dirty="0"/>
              <a:t> </a:t>
            </a:r>
            <a:r>
              <a:rPr lang="en-US" sz="1600" dirty="0" err="1"/>
              <a:t>sobre</a:t>
            </a:r>
            <a:r>
              <a:rPr lang="en-US" sz="1600" dirty="0"/>
              <a:t> </a:t>
            </a:r>
            <a:r>
              <a:rPr lang="en-US" sz="1600" dirty="0" err="1"/>
              <a:t>maneras</a:t>
            </a:r>
            <a:r>
              <a:rPr lang="en-US" sz="1600" dirty="0"/>
              <a:t> de </a:t>
            </a:r>
            <a:r>
              <a:rPr lang="en-US" sz="1600" dirty="0" err="1"/>
              <a:t>evitar</a:t>
            </a:r>
            <a:r>
              <a:rPr lang="en-US" sz="1600" dirty="0"/>
              <a:t> que se </a:t>
            </a:r>
            <a:r>
              <a:rPr lang="en-US" sz="1600" dirty="0" err="1"/>
              <a:t>produzcan</a:t>
            </a:r>
            <a:r>
              <a:rPr lang="en-US" sz="1600" dirty="0"/>
              <a:t> </a:t>
            </a:r>
            <a:r>
              <a:rPr lang="en-US" sz="1600" dirty="0" err="1"/>
              <a:t>eventos</a:t>
            </a:r>
            <a:r>
              <a:rPr lang="en-US" sz="1600" dirty="0"/>
              <a:t> </a:t>
            </a:r>
            <a:r>
              <a:rPr lang="en-US" sz="1600" dirty="0" err="1"/>
              <a:t>similares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Poner</a:t>
            </a:r>
            <a:r>
              <a:rPr lang="en-US" sz="1600" dirty="0"/>
              <a:t> las </a:t>
            </a:r>
            <a:r>
              <a:rPr lang="en-US" sz="1600" dirty="0" err="1"/>
              <a:t>actas</a:t>
            </a:r>
            <a:r>
              <a:rPr lang="en-US" sz="1600" dirty="0"/>
              <a:t> de las </a:t>
            </a:r>
            <a:r>
              <a:rPr lang="en-US" sz="1600" dirty="0" err="1"/>
              <a:t>reuniones</a:t>
            </a:r>
            <a:r>
              <a:rPr lang="en-US" sz="1600" dirty="0"/>
              <a:t> del </a:t>
            </a:r>
            <a:r>
              <a:rPr lang="en-US" sz="1600" dirty="0" err="1"/>
              <a:t>comité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a </a:t>
            </a:r>
            <a:r>
              <a:rPr lang="en-US" sz="1600" dirty="0" err="1"/>
              <a:t>disposición</a:t>
            </a:r>
            <a:r>
              <a:rPr lang="en-US" sz="1600" dirty="0"/>
              <a:t> de </a:t>
            </a:r>
            <a:r>
              <a:rPr lang="en-US" sz="1600" dirty="0" err="1"/>
              <a:t>todos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empleados</a:t>
            </a:r>
            <a:r>
              <a:rPr lang="en-US" sz="1600" dirty="0"/>
              <a:t> para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revisión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US" sz="1600" dirty="0"/>
              <a:t>Para leer la </a:t>
            </a:r>
            <a:r>
              <a:rPr lang="en-US" sz="1600" dirty="0" err="1"/>
              <a:t>norma</a:t>
            </a:r>
            <a:r>
              <a:rPr lang="en-US" sz="1600" dirty="0"/>
              <a:t> </a:t>
            </a:r>
            <a:r>
              <a:rPr lang="en-US" sz="1600" dirty="0" err="1"/>
              <a:t>completa</a:t>
            </a:r>
            <a:r>
              <a:rPr lang="en-US" sz="1600" dirty="0"/>
              <a:t>, </a:t>
            </a:r>
            <a:r>
              <a:rPr lang="en-US" sz="1600" dirty="0" err="1"/>
              <a:t>haga</a:t>
            </a:r>
            <a:r>
              <a:rPr lang="en-US" sz="1600" dirty="0"/>
              <a:t> </a:t>
            </a:r>
            <a:r>
              <a:rPr lang="en-US" sz="1600" dirty="0" err="1"/>
              <a:t>clic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este</a:t>
            </a:r>
            <a:r>
              <a:rPr lang="en-US" sz="1600" dirty="0"/>
              <a:t> </a:t>
            </a:r>
            <a:r>
              <a:rPr lang="en-US" sz="1600" dirty="0">
                <a:hlinkClick r:id="rId3"/>
              </a:rPr>
              <a:t>enlace</a:t>
            </a:r>
            <a:r>
              <a:rPr lang="en-US" sz="1600" dirty="0"/>
              <a:t>.</a:t>
            </a:r>
            <a:r>
              <a:rPr lang="en-US" sz="1600" baseline="30000" dirty="0"/>
              <a:t> [6] 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7F1E8-836C-4C32-AD5F-7B9B25950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319" y="5939898"/>
            <a:ext cx="5655426" cy="942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694B82-0A92-427F-A0D7-87EEFE812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511809" cy="5920652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AEE9FA64-D1BF-DDE1-02F5-AADBCDCD3813}"/>
              </a:ext>
            </a:extLst>
          </p:cNvPr>
          <p:cNvSpPr txBox="1"/>
          <p:nvPr/>
        </p:nvSpPr>
        <p:spPr>
          <a:xfrm>
            <a:off x="201926" y="5947931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0622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Compresión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Ocupacionales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800" dirty="0"/>
          </a:p>
          <a:p>
            <a:r>
              <a:rPr lang="en-US" sz="1800" dirty="0" err="1"/>
              <a:t>Ahora</a:t>
            </a:r>
            <a:r>
              <a:rPr lang="en-US" sz="1800" dirty="0"/>
              <a:t> </a:t>
            </a:r>
            <a:r>
              <a:rPr lang="en-US" sz="1800" dirty="0" err="1"/>
              <a:t>analizaremos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detenidamente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ocupacionales</a:t>
            </a:r>
            <a:r>
              <a:rPr lang="en-US" sz="1800" dirty="0"/>
              <a:t> y </a:t>
            </a:r>
            <a:r>
              <a:rPr lang="en-US" sz="1800" dirty="0" err="1"/>
              <a:t>estudiaremos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tipos</a:t>
            </a:r>
            <a:r>
              <a:rPr lang="en-US" sz="1800" dirty="0"/>
              <a:t> de </a:t>
            </a:r>
            <a:r>
              <a:rPr lang="en-US" sz="1800" dirty="0" err="1"/>
              <a:t>riesgos</a:t>
            </a:r>
            <a:r>
              <a:rPr lang="en-US" sz="1800" dirty="0"/>
              <a:t> </a:t>
            </a:r>
            <a:r>
              <a:rPr lang="en-US" sz="1800" dirty="0" err="1"/>
              <a:t>presentes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b="1" dirty="0" err="1"/>
              <a:t>Caídas</a:t>
            </a:r>
            <a:r>
              <a:rPr lang="en-US" sz="1800" b="1" dirty="0"/>
              <a:t>: </a:t>
            </a:r>
            <a:r>
              <a:rPr lang="en-US" sz="1800" dirty="0"/>
              <a:t>las </a:t>
            </a:r>
            <a:r>
              <a:rPr lang="en-US" sz="1800" dirty="0" err="1"/>
              <a:t>caídas</a:t>
            </a:r>
            <a:r>
              <a:rPr lang="en-US" sz="1800" dirty="0"/>
              <a:t> son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tipos</a:t>
            </a:r>
            <a:r>
              <a:rPr lang="en-US" sz="1800" dirty="0"/>
              <a:t> de </a:t>
            </a:r>
            <a:r>
              <a:rPr lang="en-US" sz="1800" dirty="0" err="1"/>
              <a:t>accidentes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frecuentes</a:t>
            </a:r>
            <a:r>
              <a:rPr lang="en-US" sz="1800" dirty="0"/>
              <a:t>, </a:t>
            </a:r>
            <a:r>
              <a:rPr lang="en-US" sz="1800" dirty="0" err="1"/>
              <a:t>específicamente</a:t>
            </a:r>
            <a:r>
              <a:rPr lang="en-US" sz="1800" dirty="0"/>
              <a:t> </a:t>
            </a:r>
            <a:r>
              <a:rPr lang="en-US" sz="1800" dirty="0" err="1"/>
              <a:t>caídas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la </a:t>
            </a:r>
            <a:r>
              <a:rPr lang="en-US" sz="1800" dirty="0" err="1"/>
              <a:t>misma</a:t>
            </a:r>
            <a:r>
              <a:rPr lang="en-US" sz="1800" dirty="0"/>
              <a:t> </a:t>
            </a:r>
            <a:r>
              <a:rPr lang="en-US" sz="1800" dirty="0" err="1"/>
              <a:t>superficie</a:t>
            </a:r>
            <a:r>
              <a:rPr lang="en-US" sz="1800" dirty="0"/>
              <a:t> y </a:t>
            </a:r>
            <a:r>
              <a:rPr lang="en-US" sz="1800" dirty="0" err="1"/>
              <a:t>caídas</a:t>
            </a:r>
            <a:r>
              <a:rPr lang="en-US" sz="1800" dirty="0"/>
              <a:t> a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superficie</a:t>
            </a:r>
            <a:r>
              <a:rPr lang="en-US" sz="1800" dirty="0"/>
              <a:t> inferior.  La </a:t>
            </a:r>
            <a:r>
              <a:rPr lang="en-US" sz="1800" dirty="0" err="1"/>
              <a:t>gravedad</a:t>
            </a:r>
            <a:r>
              <a:rPr lang="en-US" sz="1800" dirty="0"/>
              <a:t> de la </a:t>
            </a:r>
            <a:r>
              <a:rPr lang="en-US" sz="1800" dirty="0" err="1"/>
              <a:t>lesión</a:t>
            </a:r>
            <a:r>
              <a:rPr lang="en-US" sz="1800" dirty="0"/>
              <a:t> </a:t>
            </a:r>
            <a:r>
              <a:rPr lang="en-US" sz="1800" dirty="0" err="1"/>
              <a:t>provocada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caída</a:t>
            </a:r>
            <a:r>
              <a:rPr lang="en-US" sz="1800" dirty="0"/>
              <a:t> </a:t>
            </a:r>
            <a:r>
              <a:rPr lang="en-US" sz="1800" dirty="0" err="1"/>
              <a:t>depende</a:t>
            </a:r>
            <a:r>
              <a:rPr lang="en-US" sz="1800" dirty="0"/>
              <a:t> de </a:t>
            </a:r>
            <a:r>
              <a:rPr lang="en-US" sz="1800" dirty="0" err="1"/>
              <a:t>tres</a:t>
            </a:r>
            <a:r>
              <a:rPr lang="en-US" sz="1800" dirty="0"/>
              <a:t> </a:t>
            </a:r>
            <a:r>
              <a:rPr lang="en-US" sz="1800" dirty="0" err="1"/>
              <a:t>factores</a:t>
            </a:r>
            <a:r>
              <a:rPr lang="en-US" sz="1800" dirty="0"/>
              <a:t>: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Velocidad</a:t>
            </a:r>
            <a:r>
              <a:rPr lang="en-US" sz="1800" dirty="0"/>
              <a:t> del </a:t>
            </a:r>
            <a:r>
              <a:rPr lang="en-US" sz="1800" dirty="0" err="1"/>
              <a:t>impacto</a:t>
            </a:r>
            <a:r>
              <a:rPr lang="en-US" sz="1800" dirty="0"/>
              <a:t> </a:t>
            </a:r>
            <a:r>
              <a:rPr lang="en-US" sz="1800" dirty="0" err="1"/>
              <a:t>inicial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Magnitud</a:t>
            </a:r>
            <a:r>
              <a:rPr lang="en-US" sz="1800" dirty="0"/>
              <a:t> de la </a:t>
            </a:r>
            <a:r>
              <a:rPr lang="en-US" sz="1800" dirty="0" err="1"/>
              <a:t>desaceleración</a:t>
            </a:r>
            <a:r>
              <a:rPr lang="en-US" sz="1800" dirty="0"/>
              <a:t>, </a:t>
            </a:r>
            <a:r>
              <a:rPr lang="en-US" sz="1800" dirty="0" err="1"/>
              <a:t>debido</a:t>
            </a:r>
            <a:r>
              <a:rPr lang="en-US" sz="1800" dirty="0"/>
              <a:t> a la </a:t>
            </a:r>
            <a:r>
              <a:rPr lang="en-US" sz="1800" dirty="0" err="1"/>
              <a:t>dureza</a:t>
            </a:r>
            <a:r>
              <a:rPr lang="en-US" sz="1800" dirty="0"/>
              <a:t> de la </a:t>
            </a:r>
            <a:r>
              <a:rPr lang="en-US" sz="1800" dirty="0" err="1"/>
              <a:t>superficie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Orientación</a:t>
            </a:r>
            <a:r>
              <a:rPr lang="en-US" sz="1800" dirty="0"/>
              <a:t> del </a:t>
            </a:r>
            <a:r>
              <a:rPr lang="en-US" sz="1800" dirty="0" err="1"/>
              <a:t>cuerpo</a:t>
            </a:r>
            <a:r>
              <a:rPr lang="en-US" sz="1800" dirty="0"/>
              <a:t> al </a:t>
            </a:r>
            <a:r>
              <a:rPr lang="en-US" sz="1800" dirty="0" err="1"/>
              <a:t>momento</a:t>
            </a:r>
            <a:r>
              <a:rPr lang="en-US" sz="1800" dirty="0"/>
              <a:t> del </a:t>
            </a:r>
            <a:r>
              <a:rPr lang="en-US" sz="1800" dirty="0" err="1"/>
              <a:t>impacto</a:t>
            </a:r>
            <a:r>
              <a:rPr lang="en-US" sz="18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7F1E8-836C-4C32-AD5F-7B9B25950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319" y="5939898"/>
            <a:ext cx="5655426" cy="942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ABCF9D-2340-4C2C-9D90-FC7FCE242C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5521910" cy="5931503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AFEAF9EC-C420-0F46-D3E1-19001A93589D}"/>
              </a:ext>
            </a:extLst>
          </p:cNvPr>
          <p:cNvSpPr txBox="1"/>
          <p:nvPr/>
        </p:nvSpPr>
        <p:spPr>
          <a:xfrm>
            <a:off x="201926" y="5947931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3955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53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Impactos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Mecánicos</a:t>
            </a:r>
            <a:endParaRPr lang="en-US" sz="3200" b="1" dirty="0"/>
          </a:p>
          <a:p>
            <a:endParaRPr lang="en-US" sz="1800" dirty="0"/>
          </a:p>
          <a:p>
            <a:r>
              <a:rPr lang="en-US" sz="1600" b="1" dirty="0" err="1"/>
              <a:t>Impacto</a:t>
            </a:r>
            <a:r>
              <a:rPr lang="en-US" sz="1600" b="1" dirty="0"/>
              <a:t>: </a:t>
            </a:r>
            <a:r>
              <a:rPr lang="en-US" sz="1600" dirty="0"/>
              <a:t>Los </a:t>
            </a:r>
            <a:r>
              <a:rPr lang="en-US" sz="1600" dirty="0" err="1"/>
              <a:t>impactos</a:t>
            </a:r>
            <a:r>
              <a:rPr lang="en-US" sz="1600" dirty="0"/>
              <a:t> que </a:t>
            </a:r>
            <a:r>
              <a:rPr lang="en-US" sz="1600" dirty="0" err="1"/>
              <a:t>provocan</a:t>
            </a:r>
            <a:r>
              <a:rPr lang="en-US" sz="1600" dirty="0"/>
              <a:t> golpes con </a:t>
            </a:r>
            <a:r>
              <a:rPr lang="en-US" sz="1600" dirty="0" err="1"/>
              <a:t>objetos</a:t>
            </a:r>
            <a:r>
              <a:rPr lang="en-US" sz="1600" dirty="0"/>
              <a:t> o contra </a:t>
            </a:r>
            <a:r>
              <a:rPr lang="en-US" sz="1600" dirty="0" err="1"/>
              <a:t>estos</a:t>
            </a:r>
            <a:r>
              <a:rPr lang="en-US" sz="1600" dirty="0"/>
              <a:t> </a:t>
            </a:r>
            <a:r>
              <a:rPr lang="en-US" sz="1600" dirty="0" err="1"/>
              <a:t>pueden</a:t>
            </a:r>
            <a:r>
              <a:rPr lang="en-US" sz="1600" dirty="0"/>
              <a:t> </a:t>
            </a:r>
            <a:r>
              <a:rPr lang="en-US" sz="1600" dirty="0" err="1"/>
              <a:t>causar</a:t>
            </a:r>
            <a:r>
              <a:rPr lang="en-US" sz="1600" dirty="0"/>
              <a:t> </a:t>
            </a:r>
            <a:r>
              <a:rPr lang="en-US" sz="1600" dirty="0" err="1"/>
              <a:t>accidentes</a:t>
            </a:r>
            <a:r>
              <a:rPr lang="en-US" sz="1600" dirty="0"/>
              <a:t> graves.  La </a:t>
            </a:r>
            <a:r>
              <a:rPr lang="en-US" sz="1600" dirty="0" err="1"/>
              <a:t>gravedad</a:t>
            </a:r>
            <a:r>
              <a:rPr lang="en-US" sz="1600" dirty="0"/>
              <a:t> de la </a:t>
            </a:r>
            <a:r>
              <a:rPr lang="en-US" sz="1600" dirty="0" err="1"/>
              <a:t>lesión</a:t>
            </a:r>
            <a:r>
              <a:rPr lang="en-US" sz="1600" dirty="0"/>
              <a:t> </a:t>
            </a:r>
            <a:r>
              <a:rPr lang="en-US" sz="1600" dirty="0" err="1"/>
              <a:t>provocada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objetos</a:t>
            </a:r>
            <a:r>
              <a:rPr lang="en-US" sz="1600" dirty="0"/>
              <a:t> que </a:t>
            </a:r>
            <a:r>
              <a:rPr lang="en-US" sz="1600" dirty="0" err="1"/>
              <a:t>impactan</a:t>
            </a:r>
            <a:r>
              <a:rPr lang="en-US" sz="1600" dirty="0"/>
              <a:t> </a:t>
            </a:r>
            <a:r>
              <a:rPr lang="en-US" sz="1600" dirty="0" err="1"/>
              <a:t>depende</a:t>
            </a:r>
            <a:r>
              <a:rPr lang="en-US" sz="1600" dirty="0"/>
              <a:t> de </a:t>
            </a:r>
            <a:r>
              <a:rPr lang="en-US" sz="1600" dirty="0" err="1"/>
              <a:t>tres</a:t>
            </a:r>
            <a:r>
              <a:rPr lang="en-US" sz="1600" dirty="0"/>
              <a:t> </a:t>
            </a:r>
            <a:r>
              <a:rPr lang="en-US" sz="1600" dirty="0" err="1"/>
              <a:t>factores</a:t>
            </a:r>
            <a:r>
              <a:rPr lang="en-US" sz="1600" dirty="0"/>
              <a:t>: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Velocidad</a:t>
            </a:r>
            <a:r>
              <a:rPr lang="en-US" sz="1600" dirty="0"/>
              <a:t> del </a:t>
            </a:r>
            <a:r>
              <a:rPr lang="en-US" sz="1600" dirty="0" err="1"/>
              <a:t>impacto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Características</a:t>
            </a:r>
            <a:r>
              <a:rPr lang="en-US" sz="1600" dirty="0"/>
              <a:t> del </a:t>
            </a:r>
            <a:r>
              <a:rPr lang="en-US" sz="1600" dirty="0" err="1"/>
              <a:t>objeto</a:t>
            </a:r>
            <a:r>
              <a:rPr lang="en-US" sz="1600" dirty="0"/>
              <a:t> (</a:t>
            </a:r>
            <a:r>
              <a:rPr lang="en-US" sz="1600" dirty="0" err="1"/>
              <a:t>tamaño</a:t>
            </a:r>
            <a:r>
              <a:rPr lang="en-US" sz="1600" dirty="0"/>
              <a:t>, </a:t>
            </a:r>
            <a:r>
              <a:rPr lang="en-US" sz="1600" dirty="0" err="1"/>
              <a:t>dureza</a:t>
            </a:r>
            <a:r>
              <a:rPr lang="en-US" sz="1600" dirty="0"/>
              <a:t>, forma,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Partes</a:t>
            </a:r>
            <a:r>
              <a:rPr lang="en-US" sz="1600" dirty="0"/>
              <a:t> del </a:t>
            </a:r>
            <a:r>
              <a:rPr lang="en-US" sz="1600" dirty="0" err="1"/>
              <a:t>cuerpo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la que se produce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impacto</a:t>
            </a:r>
            <a:endParaRPr lang="en-US" sz="1600" dirty="0"/>
          </a:p>
          <a:p>
            <a:endParaRPr lang="en-US" sz="1600" dirty="0"/>
          </a:p>
          <a:p>
            <a:r>
              <a:rPr lang="en-US" sz="1600" b="1" dirty="0" err="1"/>
              <a:t>Peligros</a:t>
            </a:r>
            <a:r>
              <a:rPr lang="en-US" sz="1600" b="1" dirty="0"/>
              <a:t> </a:t>
            </a:r>
            <a:r>
              <a:rPr lang="en-US" sz="1600" b="1" dirty="0" err="1"/>
              <a:t>mecánicos</a:t>
            </a:r>
            <a:r>
              <a:rPr lang="en-US" sz="1600" b="1" dirty="0"/>
              <a:t>: </a:t>
            </a:r>
            <a:r>
              <a:rPr lang="en-US" sz="1600" dirty="0" err="1"/>
              <a:t>Existen</a:t>
            </a:r>
            <a:r>
              <a:rPr lang="en-US" sz="1600" dirty="0"/>
              <a:t> tantos </a:t>
            </a:r>
            <a:r>
              <a:rPr lang="en-US" sz="1600" dirty="0" err="1"/>
              <a:t>peligros</a:t>
            </a:r>
            <a:r>
              <a:rPr lang="en-US" sz="1600" dirty="0"/>
              <a:t> </a:t>
            </a:r>
            <a:r>
              <a:rPr lang="en-US" sz="1600" dirty="0" err="1"/>
              <a:t>creados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piezas</a:t>
            </a:r>
            <a:r>
              <a:rPr lang="en-US" sz="1600" dirty="0"/>
              <a:t> </a:t>
            </a:r>
            <a:r>
              <a:rPr lang="en-US" sz="1600" dirty="0" err="1"/>
              <a:t>mecánicas</a:t>
            </a:r>
            <a:r>
              <a:rPr lang="en-US" sz="1600" dirty="0"/>
              <a:t> </a:t>
            </a:r>
            <a:r>
              <a:rPr lang="en-US" sz="1600" dirty="0" err="1"/>
              <a:t>móviles</a:t>
            </a:r>
            <a:r>
              <a:rPr lang="en-US" sz="1600" dirty="0"/>
              <a:t>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tipos</a:t>
            </a:r>
            <a:r>
              <a:rPr lang="en-US" sz="1600" dirty="0"/>
              <a:t> de </a:t>
            </a:r>
            <a:r>
              <a:rPr lang="en-US" sz="1600" dirty="0" err="1"/>
              <a:t>máquinas</a:t>
            </a:r>
            <a:r>
              <a:rPr lang="en-US" sz="1600" dirty="0"/>
              <a:t>.  Los </a:t>
            </a:r>
            <a:r>
              <a:rPr lang="en-US" sz="1600" dirty="0" err="1"/>
              <a:t>peligros</a:t>
            </a:r>
            <a:r>
              <a:rPr lang="en-US" sz="1600" dirty="0"/>
              <a:t> </a:t>
            </a:r>
            <a:r>
              <a:rPr lang="en-US" sz="1600" dirty="0" err="1"/>
              <a:t>mecánicos</a:t>
            </a:r>
            <a:r>
              <a:rPr lang="en-US" sz="1600" dirty="0"/>
              <a:t> </a:t>
            </a:r>
            <a:r>
              <a:rPr lang="en-US" sz="1600" dirty="0" err="1"/>
              <a:t>causan</a:t>
            </a:r>
            <a:r>
              <a:rPr lang="en-US" sz="1600" dirty="0"/>
              <a:t> </a:t>
            </a:r>
            <a:r>
              <a:rPr lang="en-US" sz="1600" dirty="0" err="1"/>
              <a:t>accidentes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atrapamiento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un </a:t>
            </a:r>
            <a:r>
              <a:rPr lang="en-US" sz="1600" dirty="0" err="1"/>
              <a:t>lugar</a:t>
            </a:r>
            <a:r>
              <a:rPr lang="en-US" sz="1600" dirty="0"/>
              <a:t>, </a:t>
            </a:r>
            <a:r>
              <a:rPr lang="en-US" sz="1600" dirty="0" err="1"/>
              <a:t>atrapamiento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un </a:t>
            </a:r>
            <a:r>
              <a:rPr lang="en-US" sz="1600" dirty="0" err="1"/>
              <a:t>objeto</a:t>
            </a:r>
            <a:r>
              <a:rPr lang="en-US" sz="1600" dirty="0"/>
              <a:t> y </a:t>
            </a:r>
            <a:r>
              <a:rPr lang="en-US" sz="1600" dirty="0" err="1"/>
              <a:t>aplastamiento</a:t>
            </a:r>
            <a:r>
              <a:rPr lang="en-US" sz="1600" dirty="0"/>
              <a:t> que </a:t>
            </a:r>
            <a:r>
              <a:rPr lang="en-US" sz="1600" dirty="0" err="1"/>
              <a:t>pueden</a:t>
            </a:r>
            <a:r>
              <a:rPr lang="en-US" sz="1600" dirty="0"/>
              <a:t> </a:t>
            </a:r>
            <a:r>
              <a:rPr lang="en-US" sz="1600" dirty="0" err="1"/>
              <a:t>provocar</a:t>
            </a:r>
            <a:r>
              <a:rPr lang="en-US" sz="1600" dirty="0"/>
              <a:t> </a:t>
            </a:r>
            <a:r>
              <a:rPr lang="en-US" sz="1600" dirty="0" err="1"/>
              <a:t>cortes</a:t>
            </a:r>
            <a:r>
              <a:rPr lang="en-US" sz="1600" dirty="0"/>
              <a:t>, </a:t>
            </a:r>
            <a:r>
              <a:rPr lang="en-US" sz="1600" dirty="0" err="1"/>
              <a:t>aplastamiento</a:t>
            </a:r>
            <a:r>
              <a:rPr lang="en-US" sz="1600" dirty="0"/>
              <a:t>, </a:t>
            </a:r>
            <a:r>
              <a:rPr lang="en-US" sz="1600" dirty="0" err="1"/>
              <a:t>amputación</a:t>
            </a:r>
            <a:r>
              <a:rPr lang="en-US" sz="1600" dirty="0"/>
              <a:t>, </a:t>
            </a:r>
            <a:r>
              <a:rPr lang="en-US" sz="1600" dirty="0" err="1"/>
              <a:t>fractura</a:t>
            </a:r>
            <a:r>
              <a:rPr lang="en-US" sz="1600" dirty="0"/>
              <a:t> de </a:t>
            </a:r>
            <a:r>
              <a:rPr lang="en-US" sz="1600" dirty="0" err="1"/>
              <a:t>huesos</a:t>
            </a:r>
            <a:r>
              <a:rPr lang="en-US" sz="1600" dirty="0"/>
              <a:t>, </a:t>
            </a:r>
            <a:r>
              <a:rPr lang="en-US" sz="1600" dirty="0" err="1"/>
              <a:t>distensión</a:t>
            </a:r>
            <a:r>
              <a:rPr lang="en-US" sz="1600" dirty="0"/>
              <a:t> muscular e </a:t>
            </a:r>
            <a:r>
              <a:rPr lang="en-US" sz="1600" dirty="0" err="1"/>
              <a:t>incluso</a:t>
            </a:r>
            <a:r>
              <a:rPr lang="en-US" sz="1600" dirty="0"/>
              <a:t> </a:t>
            </a:r>
            <a:r>
              <a:rPr lang="en-US" sz="1600" dirty="0" err="1"/>
              <a:t>asfixia</a:t>
            </a:r>
            <a:r>
              <a:rPr lang="en-US" sz="1600" dirty="0"/>
              <a:t>.  Los </a:t>
            </a:r>
            <a:r>
              <a:rPr lang="en-US" sz="1600" dirty="0" err="1"/>
              <a:t>movimientos</a:t>
            </a:r>
            <a:r>
              <a:rPr lang="en-US" sz="1600" dirty="0"/>
              <a:t> que </a:t>
            </a:r>
            <a:r>
              <a:rPr lang="en-US" sz="1600" dirty="0" err="1"/>
              <a:t>generan</a:t>
            </a:r>
            <a:r>
              <a:rPr lang="en-US" sz="1600" dirty="0"/>
              <a:t> </a:t>
            </a:r>
            <a:r>
              <a:rPr lang="en-US" sz="1600" dirty="0" err="1"/>
              <a:t>peligros</a:t>
            </a:r>
            <a:r>
              <a:rPr lang="en-US" sz="1600" dirty="0"/>
              <a:t> </a:t>
            </a:r>
            <a:r>
              <a:rPr lang="en-US" sz="1600" dirty="0" err="1"/>
              <a:t>mecánicos</a:t>
            </a:r>
            <a:r>
              <a:rPr lang="en-US" sz="1600" dirty="0"/>
              <a:t> </a:t>
            </a:r>
            <a:r>
              <a:rPr lang="en-US" sz="1600" dirty="0" err="1"/>
              <a:t>incluyen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siguientes</a:t>
            </a:r>
            <a:r>
              <a:rPr lang="en-US" sz="1600" dirty="0"/>
              <a:t>: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Giratorio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 </a:t>
            </a:r>
            <a:r>
              <a:rPr lang="en-US" sz="1600" dirty="0" err="1"/>
              <a:t>vaivén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Transversal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7F1E8-836C-4C32-AD5F-7B9B25950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319" y="5939898"/>
            <a:ext cx="5655426" cy="942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9F4733-3D43-41B0-8AF3-4C94BAE2C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1809" cy="5920652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D00FD97D-8BCA-4ABC-591F-DCFBB5A80514}"/>
              </a:ext>
            </a:extLst>
          </p:cNvPr>
          <p:cNvSpPr txBox="1"/>
          <p:nvPr/>
        </p:nvSpPr>
        <p:spPr>
          <a:xfrm>
            <a:off x="201926" y="5947931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8350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0278" y="332509"/>
            <a:ext cx="6274351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Vibración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Ruido</a:t>
            </a:r>
            <a:endParaRPr lang="en-US" sz="1800" b="1" dirty="0"/>
          </a:p>
          <a:p>
            <a:endParaRPr lang="en-US" sz="1800" b="1" dirty="0"/>
          </a:p>
          <a:p>
            <a:r>
              <a:rPr lang="en-US" sz="1800" b="1" dirty="0" err="1"/>
              <a:t>Vibración</a:t>
            </a:r>
            <a:r>
              <a:rPr lang="en-US" sz="1800" b="1" dirty="0"/>
              <a:t> y </a:t>
            </a:r>
            <a:r>
              <a:rPr lang="en-US" sz="1800" b="1" dirty="0" err="1"/>
              <a:t>ruido</a:t>
            </a:r>
            <a:r>
              <a:rPr lang="en-US" sz="1800" b="1" dirty="0"/>
              <a:t>: </a:t>
            </a:r>
            <a:r>
              <a:rPr lang="en-US" sz="1800" dirty="0"/>
              <a:t>Las </a:t>
            </a:r>
            <a:r>
              <a:rPr lang="en-US" sz="1800" dirty="0" err="1"/>
              <a:t>herramientas</a:t>
            </a:r>
            <a:r>
              <a:rPr lang="en-US" sz="1800" dirty="0"/>
              <a:t>, </a:t>
            </a:r>
            <a:r>
              <a:rPr lang="en-US" sz="1800" dirty="0" err="1"/>
              <a:t>equipos</a:t>
            </a:r>
            <a:r>
              <a:rPr lang="en-US" sz="1800" dirty="0"/>
              <a:t> y superficies que </a:t>
            </a:r>
            <a:r>
              <a:rPr lang="en-US" sz="1800" dirty="0" err="1"/>
              <a:t>vibran</a:t>
            </a:r>
            <a:r>
              <a:rPr lang="en-US" sz="1800" dirty="0"/>
              <a:t>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provocar</a:t>
            </a:r>
            <a:r>
              <a:rPr lang="en-US" sz="1800" dirty="0"/>
              <a:t> </a:t>
            </a:r>
            <a:r>
              <a:rPr lang="en-US" sz="1800" dirty="0" err="1"/>
              <a:t>ruidos</a:t>
            </a:r>
            <a:r>
              <a:rPr lang="en-US" sz="1800" dirty="0"/>
              <a:t> y </a:t>
            </a:r>
            <a:r>
              <a:rPr lang="en-US" sz="1800" dirty="0" err="1"/>
              <a:t>potencialmente</a:t>
            </a:r>
            <a:r>
              <a:rPr lang="en-US" sz="1800" dirty="0"/>
              <a:t> </a:t>
            </a:r>
            <a:r>
              <a:rPr lang="en-US" sz="1800" dirty="0" err="1"/>
              <a:t>exponer</a:t>
            </a:r>
            <a:r>
              <a:rPr lang="en-US" sz="1800" dirty="0"/>
              <a:t> a un </a:t>
            </a:r>
            <a:r>
              <a:rPr lang="en-US" sz="1800" dirty="0" err="1"/>
              <a:t>trabajador</a:t>
            </a:r>
            <a:r>
              <a:rPr lang="en-US" sz="1800" dirty="0"/>
              <a:t> a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relacionados</a:t>
            </a:r>
            <a:r>
              <a:rPr lang="en-US" sz="1800" dirty="0"/>
              <a:t> con la </a:t>
            </a:r>
            <a:r>
              <a:rPr lang="en-US" sz="1800" dirty="0" err="1"/>
              <a:t>vibración</a:t>
            </a:r>
            <a:r>
              <a:rPr lang="en-US" sz="1800" dirty="0"/>
              <a:t>.  </a:t>
            </a:r>
          </a:p>
          <a:p>
            <a:endParaRPr lang="en-US" sz="1800" dirty="0"/>
          </a:p>
          <a:p>
            <a:r>
              <a:rPr lang="en-US" sz="1800" dirty="0" err="1"/>
              <a:t>Estos</a:t>
            </a:r>
            <a:r>
              <a:rPr lang="en-US" sz="1800" dirty="0"/>
              <a:t> </a:t>
            </a:r>
            <a:r>
              <a:rPr lang="en-US" sz="1800" dirty="0" err="1"/>
              <a:t>incluyen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siguientes</a:t>
            </a:r>
            <a:r>
              <a:rPr lang="en-US" sz="1800" dirty="0"/>
              <a:t>: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err="1"/>
              <a:t>Vibración</a:t>
            </a:r>
            <a:r>
              <a:rPr lang="en-US" sz="1800" b="1" dirty="0"/>
              <a:t> segmental: </a:t>
            </a:r>
            <a:r>
              <a:rPr lang="en-US" sz="1800" dirty="0" err="1"/>
              <a:t>Esto</a:t>
            </a:r>
            <a:r>
              <a:rPr lang="en-US" sz="1800" dirty="0"/>
              <a:t> </a:t>
            </a:r>
            <a:r>
              <a:rPr lang="en-US" sz="1800" dirty="0" err="1"/>
              <a:t>sucede</a:t>
            </a:r>
            <a:r>
              <a:rPr lang="en-US" sz="1800" dirty="0"/>
              <a:t> </a:t>
            </a:r>
            <a:r>
              <a:rPr lang="en-US" sz="1800" dirty="0" err="1"/>
              <a:t>cuando</a:t>
            </a:r>
            <a:r>
              <a:rPr lang="en-US" sz="1800" dirty="0"/>
              <a:t> las manos o </a:t>
            </a:r>
            <a:r>
              <a:rPr lang="en-US" sz="1800" dirty="0" err="1"/>
              <a:t>alguna</a:t>
            </a:r>
            <a:r>
              <a:rPr lang="en-US" sz="1800" dirty="0"/>
              <a:t> </a:t>
            </a:r>
            <a:r>
              <a:rPr lang="en-US" sz="1800" dirty="0" err="1"/>
              <a:t>otra</a:t>
            </a:r>
            <a:r>
              <a:rPr lang="en-US" sz="1800" dirty="0"/>
              <a:t> </a:t>
            </a:r>
            <a:r>
              <a:rPr lang="en-US" sz="1800" dirty="0" err="1"/>
              <a:t>parte</a:t>
            </a:r>
            <a:r>
              <a:rPr lang="en-US" sz="1800" dirty="0"/>
              <a:t> del </a:t>
            </a:r>
            <a:r>
              <a:rPr lang="en-US" sz="1800" dirty="0" err="1"/>
              <a:t>cuerpo</a:t>
            </a:r>
            <a:r>
              <a:rPr lang="en-US" sz="1800" dirty="0"/>
              <a:t> se </a:t>
            </a:r>
            <a:r>
              <a:rPr lang="en-US" sz="1800" dirty="0" err="1"/>
              <a:t>ven</a:t>
            </a:r>
            <a:r>
              <a:rPr lang="en-US" sz="1800" dirty="0"/>
              <a:t> </a:t>
            </a:r>
            <a:r>
              <a:rPr lang="en-US" sz="1800" dirty="0" err="1"/>
              <a:t>expuestas</a:t>
            </a:r>
            <a:r>
              <a:rPr lang="en-US" sz="1800" dirty="0"/>
              <a:t> a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herramienta</a:t>
            </a:r>
            <a:r>
              <a:rPr lang="en-US" sz="1800" dirty="0"/>
              <a:t> o </a:t>
            </a:r>
            <a:r>
              <a:rPr lang="en-US" sz="1800" dirty="0" err="1"/>
              <a:t>superficie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vibratorias</a:t>
            </a:r>
            <a:r>
              <a:rPr lang="en-US" sz="1800" dirty="0"/>
              <a:t>.  La </a:t>
            </a:r>
            <a:r>
              <a:rPr lang="en-US" sz="1800" dirty="0" err="1"/>
              <a:t>vibración</a:t>
            </a:r>
            <a:r>
              <a:rPr lang="en-US" sz="1800" dirty="0"/>
              <a:t> segmental es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fuente</a:t>
            </a:r>
            <a:r>
              <a:rPr lang="en-US" sz="1800" dirty="0"/>
              <a:t> </a:t>
            </a:r>
            <a:r>
              <a:rPr lang="en-US" sz="1800" dirty="0" err="1"/>
              <a:t>conocida</a:t>
            </a:r>
            <a:r>
              <a:rPr lang="en-US" sz="1800" dirty="0"/>
              <a:t> de </a:t>
            </a:r>
            <a:r>
              <a:rPr lang="en-US" sz="1800" dirty="0" err="1"/>
              <a:t>lesiones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las manos, las </a:t>
            </a:r>
            <a:r>
              <a:rPr lang="en-US" sz="1800" dirty="0" err="1"/>
              <a:t>muñecas</a:t>
            </a:r>
            <a:r>
              <a:rPr lang="en-US" sz="1800" dirty="0"/>
              <a:t>,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antebrazos</a:t>
            </a:r>
            <a:r>
              <a:rPr lang="en-US" sz="1800" dirty="0"/>
              <a:t> y la </a:t>
            </a:r>
            <a:r>
              <a:rPr lang="en-US" sz="1800" dirty="0" err="1"/>
              <a:t>parte</a:t>
            </a:r>
            <a:r>
              <a:rPr lang="en-US" sz="1800" dirty="0"/>
              <a:t> superior del </a:t>
            </a:r>
            <a:r>
              <a:rPr lang="en-US" sz="1800" dirty="0" err="1"/>
              <a:t>cuerpo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err="1"/>
              <a:t>Vibraciones</a:t>
            </a:r>
            <a:r>
              <a:rPr lang="en-US" sz="1800" b="1" dirty="0"/>
              <a:t> de </a:t>
            </a:r>
            <a:r>
              <a:rPr lang="en-US" sz="1800" b="1" dirty="0" err="1"/>
              <a:t>todo</a:t>
            </a:r>
            <a:r>
              <a:rPr lang="en-US" sz="1800" b="1" dirty="0"/>
              <a:t> </a:t>
            </a:r>
            <a:r>
              <a:rPr lang="en-US" sz="1800" b="1" dirty="0" err="1"/>
              <a:t>el</a:t>
            </a:r>
            <a:r>
              <a:rPr lang="en-US" sz="1800" b="1" dirty="0"/>
              <a:t> </a:t>
            </a:r>
            <a:r>
              <a:rPr lang="en-US" sz="1800" b="1" dirty="0" err="1"/>
              <a:t>cuerpo</a:t>
            </a:r>
            <a:r>
              <a:rPr lang="en-US" sz="1800" b="1" dirty="0"/>
              <a:t>: </a:t>
            </a:r>
            <a:r>
              <a:rPr lang="en-US" sz="1800" dirty="0" err="1"/>
              <a:t>Esto</a:t>
            </a:r>
            <a:r>
              <a:rPr lang="en-US" sz="1800" dirty="0"/>
              <a:t> se </a:t>
            </a:r>
            <a:r>
              <a:rPr lang="en-US" sz="1800" dirty="0" err="1"/>
              <a:t>experimenta</a:t>
            </a:r>
            <a:r>
              <a:rPr lang="en-US" sz="1800" dirty="0"/>
              <a:t> con mayor </a:t>
            </a:r>
            <a:r>
              <a:rPr lang="en-US" sz="1800" dirty="0" err="1"/>
              <a:t>frecuencia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vehículos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movimiento</a:t>
            </a:r>
            <a:r>
              <a:rPr lang="en-US" sz="1800" dirty="0"/>
              <a:t> y </a:t>
            </a:r>
            <a:r>
              <a:rPr lang="en-US" sz="1800" dirty="0" err="1"/>
              <a:t>afecta</a:t>
            </a:r>
            <a:r>
              <a:rPr lang="en-US" sz="1800" dirty="0"/>
              <a:t> la </a:t>
            </a:r>
            <a:r>
              <a:rPr lang="en-US" sz="1800" dirty="0" err="1"/>
              <a:t>columna</a:t>
            </a:r>
            <a:r>
              <a:rPr lang="en-US" sz="1800" dirty="0"/>
              <a:t> vertebral.  La </a:t>
            </a:r>
            <a:r>
              <a:rPr lang="en-US" sz="1800" dirty="0" err="1"/>
              <a:t>parte</a:t>
            </a:r>
            <a:r>
              <a:rPr lang="en-US" sz="1800" dirty="0"/>
              <a:t> inferior de la </a:t>
            </a:r>
            <a:r>
              <a:rPr lang="en-US" sz="1800" dirty="0" err="1"/>
              <a:t>columna</a:t>
            </a:r>
            <a:r>
              <a:rPr lang="en-US" sz="1800" dirty="0"/>
              <a:t> vertebral es </a:t>
            </a:r>
            <a:r>
              <a:rPr lang="en-US" sz="1800" dirty="0" err="1"/>
              <a:t>particularmente</a:t>
            </a:r>
            <a:r>
              <a:rPr lang="en-US" sz="1800" dirty="0"/>
              <a:t> susceptible a la </a:t>
            </a:r>
            <a:r>
              <a:rPr lang="en-US" sz="1800" dirty="0" err="1"/>
              <a:t>fatiga</a:t>
            </a:r>
            <a:r>
              <a:rPr lang="en-US" sz="1800" dirty="0"/>
              <a:t> y las </a:t>
            </a:r>
            <a:r>
              <a:rPr lang="en-US" sz="1800" dirty="0" err="1"/>
              <a:t>lesiones</a:t>
            </a:r>
            <a:r>
              <a:rPr lang="en-US" sz="1800" dirty="0"/>
              <a:t> </a:t>
            </a:r>
            <a:r>
              <a:rPr lang="en-US" sz="1800" dirty="0" err="1"/>
              <a:t>derivadas</a:t>
            </a:r>
            <a:r>
              <a:rPr lang="en-US" sz="1800" dirty="0"/>
              <a:t> de las </a:t>
            </a:r>
            <a:r>
              <a:rPr lang="en-US" sz="1800" dirty="0" err="1"/>
              <a:t>exposiciones</a:t>
            </a:r>
            <a:r>
              <a:rPr lang="en-US" sz="18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7F1E8-836C-4C32-AD5F-7B9B25950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319" y="5939898"/>
            <a:ext cx="5655426" cy="942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BBF415-129C-4A74-8BF3-56FC73B91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30788" cy="5941038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83654ECD-276F-DB1E-82B1-360B9FC233F3}"/>
              </a:ext>
            </a:extLst>
          </p:cNvPr>
          <p:cNvSpPr txBox="1"/>
          <p:nvPr/>
        </p:nvSpPr>
        <p:spPr>
          <a:xfrm>
            <a:off x="201926" y="5947931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0313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Sustancias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Tóxicas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800" b="1" dirty="0"/>
          </a:p>
          <a:p>
            <a:r>
              <a:rPr lang="en-US" sz="1800" b="1" dirty="0" err="1"/>
              <a:t>Sustancias</a:t>
            </a:r>
            <a:r>
              <a:rPr lang="en-US" sz="1800" b="1" dirty="0"/>
              <a:t> </a:t>
            </a:r>
            <a:r>
              <a:rPr lang="en-US" sz="1800" b="1" dirty="0" err="1"/>
              <a:t>tóxicas</a:t>
            </a:r>
            <a:r>
              <a:rPr lang="en-US" sz="1800" b="1" dirty="0"/>
              <a:t>: </a:t>
            </a:r>
            <a:r>
              <a:rPr lang="en-US" sz="1800" dirty="0"/>
              <a:t>Un material es </a:t>
            </a:r>
            <a:r>
              <a:rPr lang="en-US" sz="1800" dirty="0" err="1"/>
              <a:t>tóxico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pequeña</a:t>
            </a:r>
            <a:r>
              <a:rPr lang="en-US" sz="1800" dirty="0"/>
              <a:t> </a:t>
            </a:r>
            <a:r>
              <a:rPr lang="en-US" sz="1800" dirty="0" err="1"/>
              <a:t>cantidad</a:t>
            </a:r>
            <a:r>
              <a:rPr lang="en-US" sz="1800" dirty="0"/>
              <a:t> de </a:t>
            </a:r>
            <a:r>
              <a:rPr lang="en-US" sz="1800" dirty="0" err="1"/>
              <a:t>este</a:t>
            </a:r>
            <a:r>
              <a:rPr lang="en-US" sz="1800" dirty="0"/>
              <a:t>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causar</a:t>
            </a:r>
            <a:r>
              <a:rPr lang="en-US" sz="1800" dirty="0"/>
              <a:t> un </a:t>
            </a:r>
            <a:r>
              <a:rPr lang="en-US" sz="1800" dirty="0" err="1"/>
              <a:t>efecto</a:t>
            </a:r>
            <a:r>
              <a:rPr lang="en-US" sz="1800" dirty="0"/>
              <a:t> </a:t>
            </a:r>
            <a:r>
              <a:rPr lang="en-US" sz="1800" dirty="0" err="1"/>
              <a:t>nocivo</a:t>
            </a:r>
            <a:r>
              <a:rPr lang="en-US" sz="1800" dirty="0"/>
              <a:t>,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daño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tejidos</a:t>
            </a:r>
            <a:r>
              <a:rPr lang="en-US" sz="1800" dirty="0"/>
              <a:t>, </a:t>
            </a:r>
            <a:r>
              <a:rPr lang="en-US" sz="1800" dirty="0" err="1"/>
              <a:t>cáncer</a:t>
            </a:r>
            <a:r>
              <a:rPr lang="en-US" sz="1800" dirty="0"/>
              <a:t> o </a:t>
            </a:r>
            <a:r>
              <a:rPr lang="en-US" sz="1800" dirty="0" err="1"/>
              <a:t>mutaciones</a:t>
            </a:r>
            <a:r>
              <a:rPr lang="en-US" sz="1800" dirty="0"/>
              <a:t>.  Es </a:t>
            </a:r>
            <a:r>
              <a:rPr lang="en-US" sz="1800" dirty="0" err="1"/>
              <a:t>importante</a:t>
            </a:r>
            <a:r>
              <a:rPr lang="en-US" sz="1800" dirty="0"/>
              <a:t> </a:t>
            </a:r>
            <a:r>
              <a:rPr lang="en-US" sz="1800" dirty="0" err="1"/>
              <a:t>tener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cuenta</a:t>
            </a:r>
            <a:r>
              <a:rPr lang="en-US" sz="1800" dirty="0"/>
              <a:t> las </a:t>
            </a:r>
            <a:r>
              <a:rPr lang="en-US" sz="1800" dirty="0" err="1"/>
              <a:t>vías</a:t>
            </a:r>
            <a:r>
              <a:rPr lang="en-US" sz="1800" dirty="0"/>
              <a:t> de entrada de </a:t>
            </a:r>
            <a:r>
              <a:rPr lang="en-US" sz="1800" dirty="0" err="1"/>
              <a:t>materiales</a:t>
            </a:r>
            <a:r>
              <a:rPr lang="en-US" sz="1800" dirty="0"/>
              <a:t> </a:t>
            </a:r>
            <a:r>
              <a:rPr lang="en-US" sz="1800" dirty="0" err="1"/>
              <a:t>tóxicos</a:t>
            </a:r>
            <a:r>
              <a:rPr lang="en-US" sz="1800" dirty="0"/>
              <a:t> al </a:t>
            </a:r>
            <a:r>
              <a:rPr lang="en-US" sz="1800" dirty="0" err="1"/>
              <a:t>cuerpo</a:t>
            </a:r>
            <a:r>
              <a:rPr lang="en-US" sz="1800" dirty="0"/>
              <a:t> </a:t>
            </a:r>
            <a:r>
              <a:rPr lang="en-US" sz="1800" dirty="0" err="1"/>
              <a:t>humano</a:t>
            </a:r>
            <a:r>
              <a:rPr lang="en-US" sz="1800" dirty="0"/>
              <a:t>.  </a:t>
            </a:r>
            <a:r>
              <a:rPr lang="en-US" sz="1800" dirty="0" err="1"/>
              <a:t>Existen</a:t>
            </a:r>
            <a:r>
              <a:rPr lang="en-US" sz="1800" dirty="0"/>
              <a:t> cuatro </a:t>
            </a:r>
            <a:r>
              <a:rPr lang="en-US" sz="1800" dirty="0" err="1"/>
              <a:t>posibles</a:t>
            </a:r>
            <a:r>
              <a:rPr lang="en-US" sz="1800" dirty="0"/>
              <a:t> </a:t>
            </a:r>
            <a:r>
              <a:rPr lang="en-US" sz="1800" dirty="0" err="1"/>
              <a:t>vías</a:t>
            </a:r>
            <a:r>
              <a:rPr lang="en-US" sz="1800" dirty="0"/>
              <a:t> de entrada: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Inhalación</a:t>
            </a:r>
            <a:r>
              <a:rPr lang="en-US" sz="1800" dirty="0"/>
              <a:t>: </a:t>
            </a:r>
            <a:r>
              <a:rPr lang="en-US" sz="1800" dirty="0" err="1"/>
              <a:t>Inhalar</a:t>
            </a:r>
            <a:r>
              <a:rPr lang="en-US" sz="1800" dirty="0"/>
              <a:t> </a:t>
            </a:r>
            <a:r>
              <a:rPr lang="en-US" sz="1800" dirty="0" err="1"/>
              <a:t>sustancias</a:t>
            </a:r>
            <a:r>
              <a:rPr lang="en-US" sz="1800" dirty="0"/>
              <a:t> </a:t>
            </a:r>
            <a:r>
              <a:rPr lang="en-US" sz="1800" dirty="0" err="1"/>
              <a:t>tóxicas</a:t>
            </a:r>
            <a:r>
              <a:rPr lang="en-US" sz="1800" dirty="0"/>
              <a:t> es la </a:t>
            </a:r>
            <a:r>
              <a:rPr lang="en-US" sz="1800" dirty="0" err="1"/>
              <a:t>vía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común</a:t>
            </a:r>
            <a:r>
              <a:rPr lang="en-US" sz="1800" dirty="0"/>
              <a:t> y </a:t>
            </a:r>
            <a:r>
              <a:rPr lang="en-US" sz="1800" dirty="0" err="1"/>
              <a:t>peligrosa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Ingestión</a:t>
            </a:r>
            <a:r>
              <a:rPr lang="en-US" sz="1800" dirty="0"/>
              <a:t>: Las </a:t>
            </a:r>
            <a:r>
              <a:rPr lang="en-US" sz="1800" dirty="0" err="1"/>
              <a:t>sustancias</a:t>
            </a:r>
            <a:r>
              <a:rPr lang="en-US" sz="1800" dirty="0"/>
              <a:t> </a:t>
            </a:r>
            <a:r>
              <a:rPr lang="en-US" sz="1800" dirty="0" err="1"/>
              <a:t>tóxicas</a:t>
            </a:r>
            <a:r>
              <a:rPr lang="en-US" sz="1800" dirty="0"/>
              <a:t> </a:t>
            </a:r>
            <a:r>
              <a:rPr lang="en-US" sz="1800" dirty="0" err="1"/>
              <a:t>ingresan</a:t>
            </a:r>
            <a:r>
              <a:rPr lang="en-US" sz="1800" dirty="0"/>
              <a:t> a </a:t>
            </a:r>
            <a:r>
              <a:rPr lang="en-US" sz="1800" dirty="0" err="1"/>
              <a:t>través</a:t>
            </a:r>
            <a:r>
              <a:rPr lang="en-US" sz="1800" dirty="0"/>
              <a:t> del </a:t>
            </a:r>
            <a:r>
              <a:rPr lang="en-US" sz="1800" dirty="0" err="1"/>
              <a:t>tubo</a:t>
            </a:r>
            <a:r>
              <a:rPr lang="en-US" sz="1800" dirty="0"/>
              <a:t> </a:t>
            </a:r>
            <a:r>
              <a:rPr lang="en-US" sz="1800" dirty="0" err="1"/>
              <a:t>digestivo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Absorción</a:t>
            </a:r>
            <a:r>
              <a:rPr lang="en-US" sz="1800" dirty="0"/>
              <a:t>: Las </a:t>
            </a:r>
            <a:r>
              <a:rPr lang="en-US" sz="1800" dirty="0" err="1"/>
              <a:t>sustancias</a:t>
            </a:r>
            <a:r>
              <a:rPr lang="en-US" sz="1800" dirty="0"/>
              <a:t> </a:t>
            </a:r>
            <a:r>
              <a:rPr lang="en-US" sz="1800" dirty="0" err="1"/>
              <a:t>tóxicas</a:t>
            </a:r>
            <a:r>
              <a:rPr lang="en-US" sz="1800" dirty="0"/>
              <a:t> </a:t>
            </a:r>
            <a:r>
              <a:rPr lang="en-US" sz="1800" dirty="0" err="1"/>
              <a:t>ingresan</a:t>
            </a:r>
            <a:r>
              <a:rPr lang="en-US" sz="1800" dirty="0"/>
              <a:t> al </a:t>
            </a:r>
            <a:r>
              <a:rPr lang="en-US" sz="1800" dirty="0" err="1"/>
              <a:t>torrente</a:t>
            </a:r>
            <a:r>
              <a:rPr lang="en-US" sz="1800" dirty="0"/>
              <a:t> </a:t>
            </a:r>
            <a:r>
              <a:rPr lang="en-US" sz="1800" dirty="0" err="1"/>
              <a:t>sanguíneo</a:t>
            </a:r>
            <a:r>
              <a:rPr lang="en-US" sz="1800" dirty="0"/>
              <a:t> a </a:t>
            </a:r>
            <a:r>
              <a:rPr lang="en-US" sz="1800" dirty="0" err="1"/>
              <a:t>través</a:t>
            </a:r>
            <a:r>
              <a:rPr lang="en-US" sz="1800" dirty="0"/>
              <a:t> de la </a:t>
            </a:r>
            <a:r>
              <a:rPr lang="en-US" sz="1800" dirty="0" err="1"/>
              <a:t>piel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Inyección</a:t>
            </a:r>
            <a:r>
              <a:rPr lang="en-US" sz="1800" dirty="0"/>
              <a:t>: Las </a:t>
            </a:r>
            <a:r>
              <a:rPr lang="en-US" sz="1800" dirty="0" err="1"/>
              <a:t>sustancias</a:t>
            </a:r>
            <a:r>
              <a:rPr lang="en-US" sz="1800" dirty="0"/>
              <a:t> </a:t>
            </a:r>
            <a:r>
              <a:rPr lang="en-US" sz="1800" dirty="0" err="1"/>
              <a:t>tóxicas</a:t>
            </a:r>
            <a:r>
              <a:rPr lang="en-US" sz="1800" dirty="0"/>
              <a:t>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inyectarse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cuerpo</a:t>
            </a:r>
            <a:r>
              <a:rPr lang="en-US" sz="1800" dirty="0"/>
              <a:t> (</a:t>
            </a:r>
            <a:r>
              <a:rPr lang="en-US" sz="1800" dirty="0" err="1"/>
              <a:t>agujas</a:t>
            </a:r>
            <a:r>
              <a:rPr lang="en-US" sz="1800" dirty="0"/>
              <a:t>, etc.); </a:t>
            </a:r>
            <a:r>
              <a:rPr lang="en-US" sz="1800" dirty="0" err="1"/>
              <a:t>esta</a:t>
            </a:r>
            <a:r>
              <a:rPr lang="en-US" sz="1800" dirty="0"/>
              <a:t> es la </a:t>
            </a:r>
            <a:r>
              <a:rPr lang="en-US" sz="1800" dirty="0" err="1"/>
              <a:t>vía</a:t>
            </a:r>
            <a:r>
              <a:rPr lang="en-US" sz="1800" dirty="0"/>
              <a:t> </a:t>
            </a:r>
            <a:r>
              <a:rPr lang="en-US" sz="1800" dirty="0" err="1"/>
              <a:t>menos</a:t>
            </a:r>
            <a:r>
              <a:rPr lang="en-US" sz="1800" dirty="0"/>
              <a:t> </a:t>
            </a:r>
            <a:r>
              <a:rPr lang="en-US" sz="1800" dirty="0" err="1"/>
              <a:t>frecuente</a:t>
            </a:r>
            <a:r>
              <a:rPr lang="en-US" sz="1800" dirty="0"/>
              <a:t>, </a:t>
            </a:r>
            <a:r>
              <a:rPr lang="en-US" sz="1800" dirty="0" err="1"/>
              <a:t>pero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directa</a:t>
            </a:r>
            <a:r>
              <a:rPr lang="en-US" sz="1800" dirty="0"/>
              <a:t>, de entrada.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7F1E8-836C-4C32-AD5F-7B9B25950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319" y="5939898"/>
            <a:ext cx="5655426" cy="942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EB9D0E-521E-4532-8EC7-C6B9694D8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AAACC780-0E91-3320-D70A-0C9646664DC1}"/>
              </a:ext>
            </a:extLst>
          </p:cNvPr>
          <p:cNvSpPr txBox="1"/>
          <p:nvPr/>
        </p:nvSpPr>
        <p:spPr>
          <a:xfrm>
            <a:off x="201926" y="5947931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4277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917649" y="30628"/>
            <a:ext cx="6274351" cy="590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Calor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Altas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Temperaturas</a:t>
            </a:r>
            <a:endParaRPr lang="en-US" sz="1800" b="1" dirty="0"/>
          </a:p>
          <a:p>
            <a:endParaRPr lang="en-US" sz="1800" b="1" dirty="0"/>
          </a:p>
          <a:p>
            <a:r>
              <a:rPr lang="en-US" sz="1800" b="1" dirty="0" err="1"/>
              <a:t>Calor</a:t>
            </a:r>
            <a:r>
              <a:rPr lang="en-US" sz="1800" b="1" dirty="0"/>
              <a:t> y </a:t>
            </a:r>
            <a:r>
              <a:rPr lang="en-US" sz="1800" b="1" dirty="0" err="1"/>
              <a:t>temperatura</a:t>
            </a:r>
            <a:r>
              <a:rPr lang="en-US" sz="1800" b="1" dirty="0"/>
              <a:t>: </a:t>
            </a:r>
            <a:r>
              <a:rPr lang="en-US" sz="1800" dirty="0"/>
              <a:t>La </a:t>
            </a:r>
            <a:r>
              <a:rPr lang="en-US" sz="1800" dirty="0" err="1"/>
              <a:t>sobreexposición</a:t>
            </a:r>
            <a:r>
              <a:rPr lang="en-US" sz="1800" dirty="0"/>
              <a:t> al </a:t>
            </a:r>
            <a:r>
              <a:rPr lang="en-US" sz="1800" dirty="0" err="1"/>
              <a:t>calor</a:t>
            </a:r>
            <a:r>
              <a:rPr lang="en-US" sz="1800" dirty="0"/>
              <a:t> y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extremos</a:t>
            </a:r>
            <a:r>
              <a:rPr lang="en-US" sz="1800" dirty="0"/>
              <a:t> de </a:t>
            </a:r>
            <a:r>
              <a:rPr lang="en-US" sz="1800" dirty="0" err="1"/>
              <a:t>temperatura</a:t>
            </a:r>
            <a:r>
              <a:rPr lang="en-US" sz="1800" dirty="0"/>
              <a:t>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causar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variedad</a:t>
            </a:r>
            <a:r>
              <a:rPr lang="en-US" sz="1800" dirty="0"/>
              <a:t> de </a:t>
            </a:r>
            <a:r>
              <a:rPr lang="en-US" sz="1800" dirty="0" err="1"/>
              <a:t>lesiones</a:t>
            </a:r>
            <a:r>
              <a:rPr lang="en-US" sz="1800" dirty="0"/>
              <a:t>, </a:t>
            </a:r>
            <a:r>
              <a:rPr lang="en-US" sz="1800" dirty="0" err="1"/>
              <a:t>desde</a:t>
            </a:r>
            <a:r>
              <a:rPr lang="en-US" sz="1800" dirty="0"/>
              <a:t> </a:t>
            </a:r>
            <a:r>
              <a:rPr lang="en-US" sz="1800" dirty="0" err="1"/>
              <a:t>quemaduras</a:t>
            </a:r>
            <a:r>
              <a:rPr lang="en-US" sz="1800" dirty="0"/>
              <a:t> hasta </a:t>
            </a:r>
            <a:r>
              <a:rPr lang="en-US" sz="1800" dirty="0" err="1"/>
              <a:t>congelación</a:t>
            </a:r>
            <a:r>
              <a:rPr lang="en-US" sz="1800" dirty="0"/>
              <a:t>.  La </a:t>
            </a:r>
            <a:r>
              <a:rPr lang="en-US" sz="1800" dirty="0" err="1"/>
              <a:t>temperatura</a:t>
            </a:r>
            <a:r>
              <a:rPr lang="en-US" sz="1800" dirty="0"/>
              <a:t> indica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nivel</a:t>
            </a:r>
            <a:r>
              <a:rPr lang="en-US" sz="1800" dirty="0"/>
              <a:t> de </a:t>
            </a:r>
            <a:r>
              <a:rPr lang="en-US" sz="1800" dirty="0" err="1"/>
              <a:t>calor</a:t>
            </a:r>
            <a:r>
              <a:rPr lang="en-US" sz="1800" dirty="0"/>
              <a:t> </a:t>
            </a:r>
            <a:r>
              <a:rPr lang="en-US" sz="1800" dirty="0" err="1"/>
              <a:t>presente</a:t>
            </a:r>
            <a:r>
              <a:rPr lang="en-US" sz="1800" dirty="0"/>
              <a:t>.  El </a:t>
            </a:r>
            <a:r>
              <a:rPr lang="en-US" sz="1800" dirty="0" err="1"/>
              <a:t>calor</a:t>
            </a:r>
            <a:r>
              <a:rPr lang="en-US" sz="1800" dirty="0"/>
              <a:t> se produce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resultado</a:t>
            </a:r>
            <a:r>
              <a:rPr lang="en-US" sz="1800" dirty="0"/>
              <a:t> de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reacción</a:t>
            </a:r>
            <a:r>
              <a:rPr lang="en-US" sz="1800" dirty="0"/>
              <a:t> </a:t>
            </a:r>
            <a:r>
              <a:rPr lang="en-US" sz="1800" dirty="0" err="1"/>
              <a:t>química</a:t>
            </a:r>
            <a:r>
              <a:rPr lang="en-US" sz="1800" dirty="0"/>
              <a:t>, </a:t>
            </a:r>
            <a:r>
              <a:rPr lang="en-US" sz="1800" dirty="0" err="1"/>
              <a:t>combustión</a:t>
            </a:r>
            <a:r>
              <a:rPr lang="en-US" sz="1800" dirty="0"/>
              <a:t>, </a:t>
            </a:r>
            <a:r>
              <a:rPr lang="en-US" sz="1800" dirty="0" err="1"/>
              <a:t>corriente</a:t>
            </a:r>
            <a:r>
              <a:rPr lang="en-US" sz="1800" dirty="0"/>
              <a:t> </a:t>
            </a:r>
            <a:r>
              <a:rPr lang="en-US" sz="1800" dirty="0" err="1"/>
              <a:t>eléctrica</a:t>
            </a:r>
            <a:r>
              <a:rPr lang="en-US" sz="1800" dirty="0"/>
              <a:t>, </a:t>
            </a:r>
            <a:r>
              <a:rPr lang="en-US" sz="1800" dirty="0" err="1"/>
              <a:t>movimiento</a:t>
            </a:r>
            <a:r>
              <a:rPr lang="en-US" sz="1800" dirty="0"/>
              <a:t> </a:t>
            </a:r>
            <a:r>
              <a:rPr lang="en-US" sz="1800" dirty="0" err="1"/>
              <a:t>mecánico</a:t>
            </a:r>
            <a:r>
              <a:rPr lang="en-US" sz="1800" dirty="0"/>
              <a:t> y </a:t>
            </a:r>
            <a:r>
              <a:rPr lang="en-US" sz="1800" dirty="0" err="1"/>
              <a:t>metabolismo</a:t>
            </a:r>
            <a:r>
              <a:rPr lang="en-US" sz="1800" dirty="0"/>
              <a:t>.  El </a:t>
            </a:r>
            <a:r>
              <a:rPr lang="en-US" sz="1800" dirty="0" err="1"/>
              <a:t>calor</a:t>
            </a:r>
            <a:r>
              <a:rPr lang="en-US" sz="1800" dirty="0"/>
              <a:t> se </a:t>
            </a:r>
            <a:r>
              <a:rPr lang="en-US" sz="1800" dirty="0" err="1"/>
              <a:t>transfiere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: </a:t>
            </a:r>
          </a:p>
          <a:p>
            <a:r>
              <a:rPr lang="en-US" sz="1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Convección</a:t>
            </a:r>
            <a:r>
              <a:rPr lang="en-US" sz="1800" dirty="0"/>
              <a:t>: El </a:t>
            </a:r>
            <a:r>
              <a:rPr lang="en-US" sz="1800" dirty="0" err="1"/>
              <a:t>calor</a:t>
            </a:r>
            <a:r>
              <a:rPr lang="en-US" sz="1800" dirty="0"/>
              <a:t> se </a:t>
            </a:r>
            <a:r>
              <a:rPr lang="en-US" sz="1800" dirty="0" err="1"/>
              <a:t>transfiere</a:t>
            </a:r>
            <a:r>
              <a:rPr lang="en-US" sz="1800" dirty="0"/>
              <a:t> a </a:t>
            </a:r>
            <a:r>
              <a:rPr lang="en-US" sz="1800" dirty="0" err="1"/>
              <a:t>través</a:t>
            </a:r>
            <a:r>
              <a:rPr lang="en-US" sz="1800" dirty="0"/>
              <a:t> de las </a:t>
            </a:r>
            <a:r>
              <a:rPr lang="en-US" sz="1800" dirty="0" err="1"/>
              <a:t>moléculas</a:t>
            </a:r>
            <a:r>
              <a:rPr lang="en-US" sz="1800" dirty="0"/>
              <a:t> que se </a:t>
            </a:r>
            <a:r>
              <a:rPr lang="en-US" sz="1800" dirty="0" err="1"/>
              <a:t>mueven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un </a:t>
            </a:r>
            <a:r>
              <a:rPr lang="en-US" sz="1800" dirty="0" err="1"/>
              <a:t>fluido</a:t>
            </a:r>
            <a:r>
              <a:rPr lang="en-US" sz="1800" dirty="0"/>
              <a:t>, gas o </a:t>
            </a:r>
            <a:r>
              <a:rPr lang="en-US" sz="1800" dirty="0" err="1"/>
              <a:t>estado</a:t>
            </a:r>
            <a:r>
              <a:rPr lang="en-US" sz="1800" dirty="0"/>
              <a:t> </a:t>
            </a:r>
            <a:r>
              <a:rPr lang="en-US" sz="1800" dirty="0" err="1"/>
              <a:t>líquido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Radiación</a:t>
            </a:r>
            <a:r>
              <a:rPr lang="en-US" sz="1800" dirty="0"/>
              <a:t>: Se produce </a:t>
            </a:r>
            <a:r>
              <a:rPr lang="en-US" sz="1800" dirty="0" err="1"/>
              <a:t>cuando</a:t>
            </a:r>
            <a:r>
              <a:rPr lang="en-US" sz="1800" dirty="0"/>
              <a:t> la </a:t>
            </a:r>
            <a:r>
              <a:rPr lang="en-US" sz="1800" dirty="0" err="1"/>
              <a:t>temperatura</a:t>
            </a:r>
            <a:r>
              <a:rPr lang="en-US" sz="1800" dirty="0"/>
              <a:t> de un </a:t>
            </a:r>
            <a:r>
              <a:rPr lang="en-US" sz="1800" dirty="0" err="1"/>
              <a:t>cuerpo</a:t>
            </a:r>
            <a:r>
              <a:rPr lang="en-US" sz="1800" dirty="0"/>
              <a:t> </a:t>
            </a:r>
            <a:r>
              <a:rPr lang="en-US" sz="1800" dirty="0" err="1"/>
              <a:t>está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</a:t>
            </a:r>
            <a:r>
              <a:rPr lang="en-US" sz="1800" dirty="0" err="1"/>
              <a:t>encima</a:t>
            </a:r>
            <a:r>
              <a:rPr lang="en-US" sz="1800" dirty="0"/>
              <a:t> del cero </a:t>
            </a:r>
            <a:r>
              <a:rPr lang="en-US" sz="1800" dirty="0" err="1"/>
              <a:t>absoluto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Conducción</a:t>
            </a:r>
            <a:r>
              <a:rPr lang="en-US" sz="1800" dirty="0"/>
              <a:t>: El </a:t>
            </a:r>
            <a:r>
              <a:rPr lang="en-US" sz="1800" dirty="0" err="1"/>
              <a:t>calor</a:t>
            </a:r>
            <a:r>
              <a:rPr lang="en-US" sz="1800" dirty="0"/>
              <a:t> se </a:t>
            </a:r>
            <a:r>
              <a:rPr lang="en-US" sz="1800" dirty="0" err="1"/>
              <a:t>transfiere</a:t>
            </a:r>
            <a:r>
              <a:rPr lang="en-US" sz="1800" dirty="0"/>
              <a:t> a </a:t>
            </a:r>
            <a:r>
              <a:rPr lang="en-US" sz="1800" dirty="0" err="1"/>
              <a:t>través</a:t>
            </a:r>
            <a:r>
              <a:rPr lang="en-US" sz="1800" dirty="0"/>
              <a:t> de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sustancia</a:t>
            </a:r>
            <a:r>
              <a:rPr lang="en-US" sz="1800" dirty="0"/>
              <a:t> o entre </a:t>
            </a:r>
            <a:r>
              <a:rPr lang="en-US" sz="1800" dirty="0" err="1"/>
              <a:t>sustancias</a:t>
            </a:r>
            <a:r>
              <a:rPr lang="en-US" sz="1800" dirty="0"/>
              <a:t> sin </a:t>
            </a:r>
            <a:r>
              <a:rPr lang="en-US" sz="1800" dirty="0" err="1"/>
              <a:t>movimiento</a:t>
            </a:r>
            <a:r>
              <a:rPr lang="en-US" sz="1800" dirty="0"/>
              <a:t> </a:t>
            </a:r>
            <a:r>
              <a:rPr lang="en-US" sz="1800" dirty="0" err="1"/>
              <a:t>físico</a:t>
            </a:r>
            <a:r>
              <a:rPr lang="en-US" sz="1800" dirty="0"/>
              <a:t> de la </a:t>
            </a:r>
            <a:r>
              <a:rPr lang="en-US" sz="1800" dirty="0" err="1"/>
              <a:t>sustancia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sí</a:t>
            </a:r>
            <a:r>
              <a:rPr lang="en-US" sz="1800" dirty="0"/>
              <a:t> </a:t>
            </a:r>
            <a:r>
              <a:rPr lang="en-US" sz="1800" dirty="0" err="1"/>
              <a:t>misma</a:t>
            </a:r>
            <a:r>
              <a:rPr lang="en-US" sz="18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7F1E8-836C-4C32-AD5F-7B9B25950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319" y="5939898"/>
            <a:ext cx="5655426" cy="942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C09C42-0A74-4BE2-84D2-4D84E57AA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21911" cy="5931503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D0E7CFEB-5B3E-04C8-EEF9-549BB4375BFD}"/>
              </a:ext>
            </a:extLst>
          </p:cNvPr>
          <p:cNvSpPr txBox="1"/>
          <p:nvPr/>
        </p:nvSpPr>
        <p:spPr>
          <a:xfrm>
            <a:off x="201926" y="5947931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5557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0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r>
              <a:rPr lang="en-US" sz="3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la </a:t>
            </a:r>
            <a:r>
              <a:rPr lang="en-US" sz="30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Inflamabilidad</a:t>
            </a:r>
            <a:r>
              <a:rPr lang="en-US" sz="3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30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Explosivos</a:t>
            </a:r>
            <a:endParaRPr lang="en-US" sz="3000" dirty="0"/>
          </a:p>
          <a:p>
            <a:endParaRPr lang="en-US" sz="1800" b="1" dirty="0"/>
          </a:p>
          <a:p>
            <a:r>
              <a:rPr lang="en-US" sz="1800" b="1" dirty="0" err="1"/>
              <a:t>Inflamabilidad</a:t>
            </a:r>
            <a:r>
              <a:rPr lang="en-US" sz="1800" b="1" dirty="0"/>
              <a:t>/</a:t>
            </a:r>
            <a:r>
              <a:rPr lang="en-US" sz="1800" b="1" dirty="0" err="1"/>
              <a:t>fuego</a:t>
            </a:r>
            <a:r>
              <a:rPr lang="en-US" sz="1800" b="1" dirty="0"/>
              <a:t>:</a:t>
            </a:r>
            <a:r>
              <a:rPr lang="en-US" sz="1800" dirty="0"/>
              <a:t> El </a:t>
            </a:r>
            <a:r>
              <a:rPr lang="en-US" sz="1800" dirty="0" err="1"/>
              <a:t>fuego</a:t>
            </a:r>
            <a:r>
              <a:rPr lang="en-US" sz="1800" dirty="0"/>
              <a:t>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causar</a:t>
            </a:r>
            <a:r>
              <a:rPr lang="en-US" sz="1800" dirty="0"/>
              <a:t> </a:t>
            </a:r>
            <a:r>
              <a:rPr lang="en-US" sz="1800" dirty="0" err="1"/>
              <a:t>lesiones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</a:t>
            </a:r>
            <a:r>
              <a:rPr lang="en-US" sz="1800" dirty="0" err="1"/>
              <a:t>quemadura</a:t>
            </a:r>
            <a:r>
              <a:rPr lang="en-US" sz="1800" dirty="0"/>
              <a:t>. Para que se </a:t>
            </a:r>
            <a:r>
              <a:rPr lang="en-US" sz="1800" dirty="0" err="1"/>
              <a:t>produzca</a:t>
            </a:r>
            <a:r>
              <a:rPr lang="en-US" sz="1800" dirty="0"/>
              <a:t> la </a:t>
            </a:r>
            <a:r>
              <a:rPr lang="en-US" sz="1800" dirty="0" err="1"/>
              <a:t>combustión</a:t>
            </a:r>
            <a:r>
              <a:rPr lang="en-US" sz="1800" dirty="0"/>
              <a:t>, </a:t>
            </a:r>
            <a:r>
              <a:rPr lang="en-US" sz="1800" dirty="0" err="1"/>
              <a:t>el</a:t>
            </a:r>
            <a:r>
              <a:rPr lang="en-US" sz="1800" dirty="0"/>
              <a:t> combustible u </a:t>
            </a:r>
            <a:r>
              <a:rPr lang="en-US" sz="1800" dirty="0" err="1"/>
              <a:t>oxidante</a:t>
            </a:r>
            <a:r>
              <a:rPr lang="en-US" sz="1800" dirty="0"/>
              <a:t> (</a:t>
            </a:r>
            <a:r>
              <a:rPr lang="en-US" sz="1800" dirty="0" err="1"/>
              <a:t>oxígeno</a:t>
            </a:r>
            <a:r>
              <a:rPr lang="en-US" sz="1800" dirty="0"/>
              <a:t>) </a:t>
            </a:r>
            <a:r>
              <a:rPr lang="en-US" sz="1800" dirty="0" err="1"/>
              <a:t>debe</a:t>
            </a:r>
            <a:r>
              <a:rPr lang="en-US" sz="1800" dirty="0"/>
              <a:t> </a:t>
            </a:r>
            <a:r>
              <a:rPr lang="en-US" sz="1800" dirty="0" err="1"/>
              <a:t>estar</a:t>
            </a:r>
            <a:r>
              <a:rPr lang="en-US" sz="1800" dirty="0"/>
              <a:t> </a:t>
            </a:r>
            <a:r>
              <a:rPr lang="en-US" sz="1800" dirty="0" err="1"/>
              <a:t>presente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forma </a:t>
            </a:r>
            <a:r>
              <a:rPr lang="en-US" sz="1800" dirty="0" err="1"/>
              <a:t>gaseosa</a:t>
            </a:r>
            <a:r>
              <a:rPr lang="en-US" sz="1800" dirty="0"/>
              <a:t>.  Los </a:t>
            </a:r>
            <a:r>
              <a:rPr lang="en-US" sz="1800" dirty="0" err="1"/>
              <a:t>materiales</a:t>
            </a:r>
            <a:r>
              <a:rPr lang="en-US" sz="1800" dirty="0"/>
              <a:t> </a:t>
            </a:r>
            <a:r>
              <a:rPr lang="en-US" sz="1800" dirty="0" err="1"/>
              <a:t>inflamables</a:t>
            </a:r>
            <a:r>
              <a:rPr lang="en-US" sz="1800" dirty="0"/>
              <a:t> </a:t>
            </a:r>
            <a:r>
              <a:rPr lang="en-US" sz="1800" dirty="0" err="1"/>
              <a:t>incluyen</a:t>
            </a:r>
            <a:r>
              <a:rPr lang="en-US" sz="1800" dirty="0"/>
              <a:t> combustible, </a:t>
            </a:r>
            <a:r>
              <a:rPr lang="en-US" sz="1800" dirty="0" err="1"/>
              <a:t>solventes</a:t>
            </a:r>
            <a:r>
              <a:rPr lang="en-US" sz="1800" dirty="0"/>
              <a:t>, </a:t>
            </a:r>
            <a:r>
              <a:rPr lang="en-US" sz="1800" dirty="0" err="1"/>
              <a:t>agentes</a:t>
            </a:r>
            <a:r>
              <a:rPr lang="en-US" sz="1800" dirty="0"/>
              <a:t> de </a:t>
            </a:r>
            <a:r>
              <a:rPr lang="en-US" sz="1800" dirty="0" err="1"/>
              <a:t>limpieza</a:t>
            </a:r>
            <a:r>
              <a:rPr lang="en-US" sz="1800" dirty="0"/>
              <a:t>, </a:t>
            </a:r>
            <a:r>
              <a:rPr lang="en-US" sz="1800" dirty="0" err="1"/>
              <a:t>lubricantes</a:t>
            </a:r>
            <a:r>
              <a:rPr lang="en-US" sz="1800" dirty="0"/>
              <a:t>, </a:t>
            </a:r>
            <a:r>
              <a:rPr lang="en-US" sz="1800" dirty="0" err="1"/>
              <a:t>recubrimientos</a:t>
            </a:r>
            <a:r>
              <a:rPr lang="en-US" sz="1800" dirty="0"/>
              <a:t>, </a:t>
            </a:r>
            <a:r>
              <a:rPr lang="en-US" sz="1800" dirty="0" err="1"/>
              <a:t>productos</a:t>
            </a:r>
            <a:r>
              <a:rPr lang="en-US" sz="1800" dirty="0"/>
              <a:t> </a:t>
            </a:r>
            <a:r>
              <a:rPr lang="en-US" sz="1800" dirty="0" err="1"/>
              <a:t>químicos</a:t>
            </a:r>
            <a:r>
              <a:rPr lang="en-US" sz="1800" dirty="0"/>
              <a:t>, </a:t>
            </a:r>
            <a:r>
              <a:rPr lang="en-US" sz="1800" dirty="0" err="1"/>
              <a:t>refrigerantes</a:t>
            </a:r>
            <a:r>
              <a:rPr lang="en-US" sz="1800" dirty="0"/>
              <a:t>, </a:t>
            </a:r>
            <a:r>
              <a:rPr lang="en-US" sz="1800" dirty="0" err="1"/>
              <a:t>insecticidas</a:t>
            </a:r>
            <a:r>
              <a:rPr lang="en-US" sz="1800" dirty="0"/>
              <a:t>, </a:t>
            </a:r>
            <a:r>
              <a:rPr lang="en-US" sz="1800" dirty="0" err="1"/>
              <a:t>plásticos</a:t>
            </a:r>
            <a:r>
              <a:rPr lang="en-US" sz="1800" dirty="0"/>
              <a:t>, </a:t>
            </a:r>
            <a:r>
              <a:rPr lang="en-US" sz="1800" dirty="0" err="1"/>
              <a:t>fluido</a:t>
            </a:r>
            <a:r>
              <a:rPr lang="en-US" sz="1800" dirty="0"/>
              <a:t> </a:t>
            </a:r>
            <a:r>
              <a:rPr lang="en-US" sz="1800" dirty="0" err="1"/>
              <a:t>hidráulico</a:t>
            </a:r>
            <a:r>
              <a:rPr lang="en-US" sz="1800" dirty="0"/>
              <a:t>, </a:t>
            </a:r>
            <a:r>
              <a:rPr lang="en-US" sz="1800" dirty="0" err="1"/>
              <a:t>vegetación</a:t>
            </a:r>
            <a:r>
              <a:rPr lang="en-US" sz="1800" dirty="0"/>
              <a:t>, </a:t>
            </a:r>
            <a:r>
              <a:rPr lang="en-US" sz="1800" dirty="0" err="1"/>
              <a:t>madera</a:t>
            </a:r>
            <a:r>
              <a:rPr lang="en-US" sz="1800" dirty="0"/>
              <a:t>/</a:t>
            </a:r>
            <a:r>
              <a:rPr lang="en-US" sz="1800" dirty="0" err="1"/>
              <a:t>papel</a:t>
            </a:r>
            <a:r>
              <a:rPr lang="en-US" sz="1800" dirty="0"/>
              <a:t>, </a:t>
            </a:r>
            <a:r>
              <a:rPr lang="en-US" sz="1800" dirty="0" err="1"/>
              <a:t>tela</a:t>
            </a:r>
            <a:r>
              <a:rPr lang="en-US" sz="1800" dirty="0"/>
              <a:t>, </a:t>
            </a:r>
            <a:r>
              <a:rPr lang="en-US" sz="1800" dirty="0" err="1"/>
              <a:t>metales</a:t>
            </a:r>
            <a:r>
              <a:rPr lang="en-US" sz="1800" dirty="0"/>
              <a:t> y </a:t>
            </a:r>
            <a:r>
              <a:rPr lang="en-US" sz="1800" dirty="0" err="1"/>
              <a:t>productos</a:t>
            </a:r>
            <a:r>
              <a:rPr lang="en-US" sz="1800" dirty="0"/>
              <a:t> de </a:t>
            </a:r>
            <a:r>
              <a:rPr lang="en-US" sz="1800" dirty="0" err="1"/>
              <a:t>goma</a:t>
            </a:r>
            <a:r>
              <a:rPr lang="en-US" sz="1800" dirty="0"/>
              <a:t>.</a:t>
            </a:r>
          </a:p>
          <a:p>
            <a:endParaRPr lang="en-US" sz="1800" b="1" dirty="0"/>
          </a:p>
          <a:p>
            <a:r>
              <a:rPr lang="en-US" sz="1800" b="1" dirty="0" err="1"/>
              <a:t>Explosivos</a:t>
            </a:r>
            <a:r>
              <a:rPr lang="en-US" sz="1800" b="1" dirty="0"/>
              <a:t>: </a:t>
            </a:r>
            <a:r>
              <a:rPr lang="en-US" sz="1800" dirty="0"/>
              <a:t>Los </a:t>
            </a:r>
            <a:r>
              <a:rPr lang="en-US" sz="1800" dirty="0" err="1"/>
              <a:t>resultados</a:t>
            </a:r>
            <a:r>
              <a:rPr lang="en-US" sz="1800" dirty="0"/>
              <a:t> de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explosión</a:t>
            </a:r>
            <a:r>
              <a:rPr lang="en-US" sz="1800" dirty="0"/>
              <a:t>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variar</a:t>
            </a:r>
            <a:r>
              <a:rPr lang="en-US" sz="1800" dirty="0"/>
              <a:t> entre </a:t>
            </a:r>
            <a:r>
              <a:rPr lang="en-US" sz="1800" dirty="0" err="1"/>
              <a:t>lesión</a:t>
            </a:r>
            <a:r>
              <a:rPr lang="en-US" sz="1800" dirty="0"/>
              <a:t> </a:t>
            </a:r>
            <a:r>
              <a:rPr lang="en-US" sz="1800" dirty="0" err="1"/>
              <a:t>leve</a:t>
            </a:r>
            <a:r>
              <a:rPr lang="en-US" sz="1800" dirty="0"/>
              <a:t> y </a:t>
            </a:r>
            <a:r>
              <a:rPr lang="en-US" sz="1800" dirty="0" err="1"/>
              <a:t>catástrofe</a:t>
            </a:r>
            <a:r>
              <a:rPr lang="en-US" sz="1800" dirty="0"/>
              <a:t> grave.  </a:t>
            </a:r>
            <a:r>
              <a:rPr lang="en-US" sz="1800" dirty="0" err="1"/>
              <a:t>Muchas</a:t>
            </a:r>
            <a:r>
              <a:rPr lang="en-US" sz="1800" dirty="0"/>
              <a:t> </a:t>
            </a:r>
            <a:r>
              <a:rPr lang="en-US" sz="1800" dirty="0" err="1"/>
              <a:t>clases</a:t>
            </a:r>
            <a:r>
              <a:rPr lang="en-US" sz="1800" dirty="0"/>
              <a:t> de </a:t>
            </a:r>
            <a:r>
              <a:rPr lang="en-US" sz="1800" dirty="0" err="1"/>
              <a:t>explosiones</a:t>
            </a:r>
            <a:r>
              <a:rPr lang="en-US" sz="1800" dirty="0"/>
              <a:t>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producirse</a:t>
            </a:r>
            <a:r>
              <a:rPr lang="en-US" sz="1800" dirty="0"/>
              <a:t> </a:t>
            </a:r>
            <a:r>
              <a:rPr lang="en-US" sz="1800" dirty="0" err="1"/>
              <a:t>debido</a:t>
            </a:r>
            <a:r>
              <a:rPr lang="en-US" sz="1800" dirty="0"/>
              <a:t> a </a:t>
            </a:r>
            <a:r>
              <a:rPr lang="en-US" sz="1800" dirty="0" err="1"/>
              <a:t>productos</a:t>
            </a:r>
            <a:r>
              <a:rPr lang="en-US" sz="1800" dirty="0"/>
              <a:t> </a:t>
            </a:r>
            <a:r>
              <a:rPr lang="en-US" sz="1800" dirty="0" err="1"/>
              <a:t>químicos</a:t>
            </a:r>
            <a:r>
              <a:rPr lang="en-US" sz="1800" dirty="0"/>
              <a:t>, </a:t>
            </a:r>
            <a:r>
              <a:rPr lang="en-US" sz="1800" dirty="0" err="1"/>
              <a:t>polvos</a:t>
            </a:r>
            <a:r>
              <a:rPr lang="en-US" sz="1800" dirty="0"/>
              <a:t>, </a:t>
            </a:r>
            <a:r>
              <a:rPr lang="en-US" sz="1800" dirty="0" err="1"/>
              <a:t>sólidos</a:t>
            </a:r>
            <a:r>
              <a:rPr lang="en-US" sz="1800" dirty="0"/>
              <a:t>, </a:t>
            </a:r>
            <a:r>
              <a:rPr lang="en-US" sz="1800" dirty="0" err="1"/>
              <a:t>vapores</a:t>
            </a:r>
            <a:r>
              <a:rPr lang="en-US" sz="1800" dirty="0"/>
              <a:t>, gases y </a:t>
            </a:r>
            <a:r>
              <a:rPr lang="en-US" sz="1800" dirty="0" err="1"/>
              <a:t>equipos</a:t>
            </a:r>
            <a:r>
              <a:rPr lang="en-US" sz="18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7F1E8-836C-4C32-AD5F-7B9B25950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319" y="5939898"/>
            <a:ext cx="5655426" cy="942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028AE8-FA1D-487E-92ED-0CB65B0F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29726" cy="5939898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6F69B82A-6C1B-8D25-03A4-927130DD8D5E}"/>
              </a:ext>
            </a:extLst>
          </p:cNvPr>
          <p:cNvSpPr txBox="1"/>
          <p:nvPr/>
        </p:nvSpPr>
        <p:spPr>
          <a:xfrm>
            <a:off x="201926" y="5947931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6626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57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Provocados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Presión</a:t>
            </a:r>
            <a:endParaRPr lang="en-US" sz="3200" b="1" dirty="0"/>
          </a:p>
          <a:p>
            <a:pPr lvl="0">
              <a:buSzPts val="4800"/>
            </a:pPr>
            <a:endParaRPr lang="en-US" sz="1800" b="1" dirty="0"/>
          </a:p>
          <a:p>
            <a:pPr lvl="0">
              <a:buSzPts val="4800"/>
            </a:pPr>
            <a:r>
              <a:rPr lang="en-US" sz="1700" b="1" dirty="0" err="1"/>
              <a:t>Peligros</a:t>
            </a:r>
            <a:r>
              <a:rPr lang="en-US" sz="1700" b="1" dirty="0"/>
              <a:t> </a:t>
            </a:r>
            <a:r>
              <a:rPr lang="en-US" sz="1700" b="1" dirty="0" err="1"/>
              <a:t>provocados</a:t>
            </a:r>
            <a:r>
              <a:rPr lang="en-US" sz="1700" b="1" dirty="0"/>
              <a:t> </a:t>
            </a:r>
            <a:r>
              <a:rPr lang="en-US" sz="1700" b="1" dirty="0" err="1"/>
              <a:t>por</a:t>
            </a:r>
            <a:r>
              <a:rPr lang="en-US" sz="1700" b="1" dirty="0"/>
              <a:t> la </a:t>
            </a:r>
            <a:r>
              <a:rPr lang="en-US" sz="1700" b="1" dirty="0" err="1"/>
              <a:t>presión</a:t>
            </a:r>
            <a:r>
              <a:rPr lang="en-US" sz="1700" b="1" dirty="0"/>
              <a:t>: </a:t>
            </a:r>
            <a:r>
              <a:rPr lang="en-US" sz="1700" dirty="0"/>
              <a:t>Los </a:t>
            </a:r>
            <a:r>
              <a:rPr lang="en-US" sz="1700" dirty="0" err="1"/>
              <a:t>peligros</a:t>
            </a:r>
            <a:r>
              <a:rPr lang="en-US" sz="1700" dirty="0"/>
              <a:t> </a:t>
            </a:r>
            <a:r>
              <a:rPr lang="en-US" sz="1700" dirty="0" err="1"/>
              <a:t>provocados</a:t>
            </a:r>
            <a:r>
              <a:rPr lang="en-US" sz="1700" dirty="0"/>
              <a:t> </a:t>
            </a:r>
            <a:r>
              <a:rPr lang="en-US" sz="1700" dirty="0" err="1"/>
              <a:t>por</a:t>
            </a:r>
            <a:r>
              <a:rPr lang="en-US" sz="1700" dirty="0"/>
              <a:t> la </a:t>
            </a:r>
            <a:r>
              <a:rPr lang="en-US" sz="1700" dirty="0" err="1"/>
              <a:t>presión</a:t>
            </a:r>
            <a:r>
              <a:rPr lang="en-US" sz="1700" dirty="0"/>
              <a:t> </a:t>
            </a:r>
            <a:r>
              <a:rPr lang="en-US" sz="1700" dirty="0" err="1"/>
              <a:t>alta</a:t>
            </a:r>
            <a:r>
              <a:rPr lang="en-US" sz="1700" dirty="0"/>
              <a:t> y </a:t>
            </a:r>
            <a:r>
              <a:rPr lang="en-US" sz="1700" dirty="0" err="1"/>
              <a:t>baja</a:t>
            </a:r>
            <a:r>
              <a:rPr lang="en-US" sz="1700" dirty="0"/>
              <a:t> </a:t>
            </a:r>
            <a:r>
              <a:rPr lang="en-US" sz="1700" dirty="0" err="1"/>
              <a:t>incluyen</a:t>
            </a:r>
            <a:r>
              <a:rPr lang="en-US" sz="1700" dirty="0"/>
              <a:t>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siguientes</a:t>
            </a:r>
            <a:r>
              <a:rPr lang="en-US" sz="1700" dirty="0"/>
              <a:t>:</a:t>
            </a:r>
          </a:p>
          <a:p>
            <a:pPr lvl="0">
              <a:buSzPts val="4800"/>
            </a:pPr>
            <a:endParaRPr lang="en-US" sz="1700" b="1" dirty="0"/>
          </a:p>
          <a:p>
            <a:pPr lvl="0">
              <a:buSzPts val="4800"/>
            </a:pPr>
            <a:r>
              <a:rPr lang="en-US" sz="1700" b="1" dirty="0" err="1"/>
              <a:t>Cilindros</a:t>
            </a:r>
            <a:r>
              <a:rPr lang="en-US" sz="1700" b="1" dirty="0"/>
              <a:t> rotos: </a:t>
            </a:r>
            <a:r>
              <a:rPr lang="en-US" sz="1700" dirty="0"/>
              <a:t>El </a:t>
            </a:r>
            <a:r>
              <a:rPr lang="en-US" sz="1700" dirty="0" err="1"/>
              <a:t>impulso</a:t>
            </a:r>
            <a:r>
              <a:rPr lang="en-US" sz="1700" dirty="0"/>
              <a:t> </a:t>
            </a:r>
            <a:r>
              <a:rPr lang="en-US" sz="1700" dirty="0" err="1"/>
              <a:t>generado</a:t>
            </a:r>
            <a:r>
              <a:rPr lang="en-US" sz="1700" dirty="0"/>
              <a:t> </a:t>
            </a:r>
            <a:r>
              <a:rPr lang="en-US" sz="1700" dirty="0" err="1"/>
              <a:t>por</a:t>
            </a:r>
            <a:r>
              <a:rPr lang="en-US" sz="1700" dirty="0"/>
              <a:t> </a:t>
            </a:r>
            <a:r>
              <a:rPr lang="en-US" sz="1700" dirty="0" err="1"/>
              <a:t>el</a:t>
            </a:r>
            <a:r>
              <a:rPr lang="en-US" sz="1700" dirty="0"/>
              <a:t> </a:t>
            </a:r>
            <a:r>
              <a:rPr lang="en-US" sz="1700" dirty="0" err="1"/>
              <a:t>flujo</a:t>
            </a:r>
            <a:r>
              <a:rPr lang="en-US" sz="1700" dirty="0"/>
              <a:t> de gas que </a:t>
            </a:r>
            <a:r>
              <a:rPr lang="en-US" sz="1700" dirty="0" err="1"/>
              <a:t>atraviesa</a:t>
            </a:r>
            <a:r>
              <a:rPr lang="en-US" sz="1700" dirty="0"/>
              <a:t> la </a:t>
            </a:r>
            <a:r>
              <a:rPr lang="en-US" sz="1700" dirty="0" err="1"/>
              <a:t>pinchadura</a:t>
            </a:r>
            <a:r>
              <a:rPr lang="en-US" sz="1700" dirty="0"/>
              <a:t> o </a:t>
            </a:r>
            <a:r>
              <a:rPr lang="en-US" sz="1700" dirty="0" err="1"/>
              <a:t>rotura</a:t>
            </a:r>
            <a:r>
              <a:rPr lang="en-US" sz="1700" dirty="0"/>
              <a:t> de un </a:t>
            </a:r>
            <a:r>
              <a:rPr lang="en-US" sz="1700" dirty="0" err="1"/>
              <a:t>cilindro</a:t>
            </a:r>
            <a:r>
              <a:rPr lang="en-US" sz="1700" dirty="0"/>
              <a:t> </a:t>
            </a:r>
            <a:r>
              <a:rPr lang="en-US" sz="1700" dirty="0" err="1"/>
              <a:t>puede</a:t>
            </a:r>
            <a:r>
              <a:rPr lang="en-US" sz="1700" dirty="0"/>
              <a:t> ser 20 </a:t>
            </a:r>
            <a:r>
              <a:rPr lang="en-US" sz="1700" dirty="0" err="1"/>
              <a:t>veces</a:t>
            </a:r>
            <a:r>
              <a:rPr lang="en-US" sz="1700" dirty="0"/>
              <a:t> mayor que </a:t>
            </a:r>
            <a:r>
              <a:rPr lang="en-US" sz="1700" dirty="0" err="1"/>
              <a:t>el</a:t>
            </a:r>
            <a:r>
              <a:rPr lang="en-US" sz="1700" dirty="0"/>
              <a:t> peso del </a:t>
            </a:r>
            <a:r>
              <a:rPr lang="en-US" sz="1700" dirty="0" err="1"/>
              <a:t>cilindro</a:t>
            </a:r>
            <a:r>
              <a:rPr lang="en-US" sz="1700" dirty="0"/>
              <a:t> y </a:t>
            </a:r>
            <a:r>
              <a:rPr lang="en-US" sz="1700" dirty="0" err="1"/>
              <a:t>puede</a:t>
            </a:r>
            <a:r>
              <a:rPr lang="en-US" sz="1700" dirty="0"/>
              <a:t> </a:t>
            </a:r>
            <a:r>
              <a:rPr lang="en-US" sz="1700" dirty="0" err="1"/>
              <a:t>alcanzar</a:t>
            </a:r>
            <a:r>
              <a:rPr lang="en-US" sz="1700" dirty="0"/>
              <a:t> </a:t>
            </a:r>
            <a:r>
              <a:rPr lang="en-US" sz="1700" dirty="0" err="1"/>
              <a:t>una</a:t>
            </a:r>
            <a:r>
              <a:rPr lang="en-US" sz="1700" dirty="0"/>
              <a:t> </a:t>
            </a:r>
            <a:r>
              <a:rPr lang="en-US" sz="1700" dirty="0" err="1"/>
              <a:t>velocidad</a:t>
            </a:r>
            <a:r>
              <a:rPr lang="en-US" sz="1700" dirty="0"/>
              <a:t> de 50 pies </a:t>
            </a:r>
            <a:r>
              <a:rPr lang="en-US" sz="1700" dirty="0" err="1"/>
              <a:t>por</a:t>
            </a:r>
            <a:r>
              <a:rPr lang="en-US" sz="1700" dirty="0"/>
              <a:t> </a:t>
            </a:r>
            <a:r>
              <a:rPr lang="en-US" sz="1700" dirty="0" err="1"/>
              <a:t>segundo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una</a:t>
            </a:r>
            <a:r>
              <a:rPr lang="en-US" sz="1700" dirty="0"/>
              <a:t> </a:t>
            </a:r>
            <a:r>
              <a:rPr lang="en-US" sz="1700" dirty="0" err="1"/>
              <a:t>décima</a:t>
            </a:r>
            <a:r>
              <a:rPr lang="en-US" sz="1700" dirty="0"/>
              <a:t> de </a:t>
            </a:r>
            <a:r>
              <a:rPr lang="en-US" sz="1700" dirty="0" err="1"/>
              <a:t>segundo</a:t>
            </a:r>
            <a:r>
              <a:rPr lang="en-US" sz="1700" dirty="0"/>
              <a:t>.</a:t>
            </a:r>
          </a:p>
          <a:p>
            <a:pPr lvl="0">
              <a:buSzPts val="4800"/>
            </a:pPr>
            <a:r>
              <a:rPr lang="en-US" sz="1700" b="1" dirty="0" err="1"/>
              <a:t>Latigazos</a:t>
            </a:r>
            <a:r>
              <a:rPr lang="en-US" sz="1700" b="1" dirty="0"/>
              <a:t> de </a:t>
            </a:r>
            <a:r>
              <a:rPr lang="en-US" sz="1700" b="1" dirty="0" err="1"/>
              <a:t>mangueras</a:t>
            </a:r>
            <a:r>
              <a:rPr lang="en-US" sz="1700" b="1" dirty="0"/>
              <a:t> o </a:t>
            </a:r>
            <a:r>
              <a:rPr lang="en-US" sz="1700" b="1" dirty="0" err="1"/>
              <a:t>tuberías</a:t>
            </a:r>
            <a:r>
              <a:rPr lang="en-US" sz="1700" b="1" dirty="0"/>
              <a:t>: </a:t>
            </a:r>
            <a:r>
              <a:rPr lang="en-US" sz="1700" dirty="0"/>
              <a:t>Las </a:t>
            </a:r>
            <a:r>
              <a:rPr lang="en-US" sz="1700" dirty="0" err="1"/>
              <a:t>mangueras</a:t>
            </a:r>
            <a:r>
              <a:rPr lang="en-US" sz="1700" dirty="0"/>
              <a:t> para </a:t>
            </a:r>
            <a:r>
              <a:rPr lang="en-US" sz="1700" dirty="0" err="1"/>
              <a:t>aire</a:t>
            </a:r>
            <a:r>
              <a:rPr lang="en-US" sz="1700" dirty="0"/>
              <a:t> </a:t>
            </a:r>
            <a:r>
              <a:rPr lang="en-US" sz="1700" dirty="0" err="1"/>
              <a:t>comprimido</a:t>
            </a:r>
            <a:r>
              <a:rPr lang="en-US" sz="1700" dirty="0"/>
              <a:t> y </a:t>
            </a:r>
            <a:r>
              <a:rPr lang="en-US" sz="1700" dirty="0" err="1"/>
              <a:t>agua</a:t>
            </a:r>
            <a:r>
              <a:rPr lang="en-US" sz="1700" dirty="0"/>
              <a:t> </a:t>
            </a:r>
            <a:r>
              <a:rPr lang="en-US" sz="1700" dirty="0" err="1"/>
              <a:t>pueden</a:t>
            </a:r>
            <a:r>
              <a:rPr lang="en-US" sz="1700" dirty="0"/>
              <a:t> </a:t>
            </a:r>
            <a:r>
              <a:rPr lang="en-US" sz="1700" dirty="0" err="1"/>
              <a:t>provocar</a:t>
            </a:r>
            <a:r>
              <a:rPr lang="en-US" sz="1700" dirty="0"/>
              <a:t> la </a:t>
            </a:r>
            <a:r>
              <a:rPr lang="en-US" sz="1700" dirty="0" err="1"/>
              <a:t>muerte</a:t>
            </a:r>
            <a:r>
              <a:rPr lang="en-US" sz="1700" dirty="0"/>
              <a:t> </a:t>
            </a:r>
            <a:r>
              <a:rPr lang="en-US" sz="1700" dirty="0" err="1"/>
              <a:t>cuando</a:t>
            </a:r>
            <a:r>
              <a:rPr lang="en-US" sz="1700" dirty="0"/>
              <a:t>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acoples</a:t>
            </a:r>
            <a:r>
              <a:rPr lang="en-US" sz="1700" dirty="0"/>
              <a:t> de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extremos</a:t>
            </a:r>
            <a:r>
              <a:rPr lang="en-US" sz="1700" dirty="0"/>
              <a:t> se </a:t>
            </a:r>
            <a:r>
              <a:rPr lang="en-US" sz="1700" dirty="0" err="1"/>
              <a:t>aflojan</a:t>
            </a:r>
            <a:r>
              <a:rPr lang="en-US" sz="1700" dirty="0"/>
              <a:t>.  Se </a:t>
            </a:r>
            <a:r>
              <a:rPr lang="en-US" sz="1700" dirty="0" err="1"/>
              <a:t>deben</a:t>
            </a:r>
            <a:r>
              <a:rPr lang="en-US" sz="1700" dirty="0"/>
              <a:t> </a:t>
            </a:r>
            <a:r>
              <a:rPr lang="en-US" sz="1700" dirty="0" err="1"/>
              <a:t>controlar</a:t>
            </a:r>
            <a:r>
              <a:rPr lang="en-US" sz="1700" dirty="0"/>
              <a:t> </a:t>
            </a:r>
            <a:r>
              <a:rPr lang="en-US" sz="1700" dirty="0" err="1"/>
              <a:t>dichas</a:t>
            </a:r>
            <a:r>
              <a:rPr lang="en-US" sz="1700" dirty="0"/>
              <a:t> </a:t>
            </a:r>
            <a:r>
              <a:rPr lang="en-US" sz="1700" dirty="0" err="1"/>
              <a:t>mangueras</a:t>
            </a:r>
            <a:r>
              <a:rPr lang="en-US" sz="1700" dirty="0"/>
              <a:t> y </a:t>
            </a:r>
            <a:r>
              <a:rPr lang="en-US" sz="1700" dirty="0" err="1"/>
              <a:t>tuberías</a:t>
            </a:r>
            <a:r>
              <a:rPr lang="en-US" sz="1700" dirty="0"/>
              <a:t> </a:t>
            </a:r>
            <a:r>
              <a:rPr lang="en-US" sz="1700" dirty="0" err="1"/>
              <a:t>oprimiéndolas</a:t>
            </a:r>
            <a:r>
              <a:rPr lang="en-US" sz="1700" dirty="0"/>
              <a:t> con </a:t>
            </a:r>
            <a:r>
              <a:rPr lang="en-US" sz="1700" dirty="0" err="1"/>
              <a:t>bolsas</a:t>
            </a:r>
            <a:r>
              <a:rPr lang="en-US" sz="1700" dirty="0"/>
              <a:t> de arena a </a:t>
            </a:r>
            <a:r>
              <a:rPr lang="en-US" sz="1700" dirty="0" err="1"/>
              <a:t>intervalos</a:t>
            </a:r>
            <a:r>
              <a:rPr lang="en-US" sz="1700" dirty="0"/>
              <a:t> </a:t>
            </a:r>
            <a:r>
              <a:rPr lang="en-US" sz="1700" dirty="0" err="1"/>
              <a:t>cortos</a:t>
            </a:r>
            <a:r>
              <a:rPr lang="en-US" sz="1700" dirty="0"/>
              <a:t>, </a:t>
            </a:r>
            <a:r>
              <a:rPr lang="en-US" sz="1700" dirty="0" err="1"/>
              <a:t>colocándoles</a:t>
            </a:r>
            <a:r>
              <a:rPr lang="en-US" sz="1700" dirty="0"/>
              <a:t> </a:t>
            </a:r>
            <a:r>
              <a:rPr lang="en-US" sz="1700" dirty="0" err="1"/>
              <a:t>cadenas</a:t>
            </a:r>
            <a:r>
              <a:rPr lang="en-US" sz="1700" dirty="0"/>
              <a:t>, </a:t>
            </a:r>
            <a:r>
              <a:rPr lang="en-US" sz="1700" dirty="0" err="1"/>
              <a:t>sujetándolas</a:t>
            </a:r>
            <a:r>
              <a:rPr lang="en-US" sz="1700" dirty="0"/>
              <a:t> con </a:t>
            </a:r>
            <a:r>
              <a:rPr lang="en-US" sz="1700" dirty="0" err="1"/>
              <a:t>abrazaderas</a:t>
            </a:r>
            <a:r>
              <a:rPr lang="en-US" sz="1700" dirty="0"/>
              <a:t>, etc.  </a:t>
            </a:r>
            <a:r>
              <a:rPr lang="en-US" sz="1700" dirty="0" err="1"/>
              <a:t>Nunca</a:t>
            </a:r>
            <a:r>
              <a:rPr lang="en-US" sz="1700" dirty="0"/>
              <a:t> </a:t>
            </a:r>
            <a:r>
              <a:rPr lang="en-US" sz="1700" dirty="0" err="1"/>
              <a:t>intente</a:t>
            </a:r>
            <a:r>
              <a:rPr lang="en-US" sz="1700" dirty="0"/>
              <a:t> </a:t>
            </a:r>
            <a:r>
              <a:rPr lang="en-US" sz="1700" dirty="0" err="1"/>
              <a:t>agarrar</a:t>
            </a:r>
            <a:r>
              <a:rPr lang="en-US" sz="1700" dirty="0"/>
              <a:t> </a:t>
            </a:r>
            <a:r>
              <a:rPr lang="en-US" sz="1700" dirty="0" err="1"/>
              <a:t>una</a:t>
            </a:r>
            <a:r>
              <a:rPr lang="en-US" sz="1700" dirty="0"/>
              <a:t> </a:t>
            </a:r>
            <a:r>
              <a:rPr lang="en-US" sz="1700" dirty="0" err="1"/>
              <a:t>manguera</a:t>
            </a:r>
            <a:r>
              <a:rPr lang="en-US" sz="1700" dirty="0"/>
              <a:t> o </a:t>
            </a:r>
            <a:r>
              <a:rPr lang="en-US" sz="1700" dirty="0" err="1"/>
              <a:t>una</a:t>
            </a:r>
            <a:r>
              <a:rPr lang="en-US" sz="1700" dirty="0"/>
              <a:t> </a:t>
            </a:r>
            <a:r>
              <a:rPr lang="en-US" sz="1700" dirty="0" err="1"/>
              <a:t>tubería</a:t>
            </a:r>
            <a:r>
              <a:rPr lang="en-US" sz="1700" dirty="0"/>
              <a:t> que </a:t>
            </a:r>
            <a:r>
              <a:rPr lang="en-US" sz="1700" dirty="0" err="1"/>
              <a:t>está</a:t>
            </a:r>
            <a:r>
              <a:rPr lang="en-US" sz="1700" dirty="0"/>
              <a:t> </a:t>
            </a:r>
            <a:r>
              <a:rPr lang="en-US" sz="1700" dirty="0" err="1"/>
              <a:t>dando</a:t>
            </a:r>
            <a:r>
              <a:rPr lang="en-US" sz="1700" dirty="0"/>
              <a:t> </a:t>
            </a:r>
            <a:r>
              <a:rPr lang="en-US" sz="1700" dirty="0" err="1"/>
              <a:t>latigazos</a:t>
            </a:r>
            <a:r>
              <a:rPr lang="en-US" sz="1700" dirty="0"/>
              <a:t>; </a:t>
            </a:r>
            <a:r>
              <a:rPr lang="en-US" sz="1700" dirty="0" err="1"/>
              <a:t>cierre</a:t>
            </a:r>
            <a:r>
              <a:rPr lang="en-US" sz="1700" dirty="0"/>
              <a:t> la </a:t>
            </a:r>
            <a:r>
              <a:rPr lang="en-US" sz="1700" dirty="0" err="1"/>
              <a:t>válvula</a:t>
            </a:r>
            <a:r>
              <a:rPr lang="en-US" sz="1700" dirty="0"/>
              <a:t> de control.</a:t>
            </a:r>
          </a:p>
          <a:p>
            <a:pPr lvl="0">
              <a:buSzPts val="4800"/>
            </a:pPr>
            <a:r>
              <a:rPr lang="en-US" sz="1700" b="1" dirty="0"/>
              <a:t>Golpe de </a:t>
            </a:r>
            <a:r>
              <a:rPr lang="en-US" sz="1700" b="1" dirty="0" err="1"/>
              <a:t>ariete</a:t>
            </a:r>
            <a:r>
              <a:rPr lang="en-US" sz="1700" b="1" dirty="0"/>
              <a:t>: </a:t>
            </a:r>
            <a:r>
              <a:rPr lang="en-US" sz="1700" dirty="0"/>
              <a:t>El </a:t>
            </a:r>
            <a:r>
              <a:rPr lang="en-US" sz="1700" dirty="0" err="1"/>
              <a:t>efecto</a:t>
            </a:r>
            <a:r>
              <a:rPr lang="en-US" sz="1700" dirty="0"/>
              <a:t> </a:t>
            </a:r>
            <a:r>
              <a:rPr lang="en-US" sz="1700" dirty="0" err="1"/>
              <a:t>causado</a:t>
            </a:r>
            <a:r>
              <a:rPr lang="en-US" sz="1700" dirty="0"/>
              <a:t> </a:t>
            </a:r>
            <a:r>
              <a:rPr lang="en-US" sz="1700" dirty="0" err="1"/>
              <a:t>por</a:t>
            </a:r>
            <a:r>
              <a:rPr lang="en-US" sz="1700" dirty="0"/>
              <a:t> </a:t>
            </a:r>
            <a:r>
              <a:rPr lang="en-US" sz="1700" dirty="0" err="1"/>
              <a:t>una</a:t>
            </a:r>
            <a:r>
              <a:rPr lang="en-US" sz="1700" dirty="0"/>
              <a:t> </a:t>
            </a:r>
            <a:r>
              <a:rPr lang="en-US" sz="1700" dirty="0" err="1"/>
              <a:t>detención</a:t>
            </a:r>
            <a:r>
              <a:rPr lang="en-US" sz="1700" dirty="0"/>
              <a:t> </a:t>
            </a:r>
            <a:r>
              <a:rPr lang="en-US" sz="1700" dirty="0" err="1"/>
              <a:t>repentina</a:t>
            </a:r>
            <a:r>
              <a:rPr lang="en-US" sz="1700" dirty="0"/>
              <a:t> del </a:t>
            </a:r>
            <a:r>
              <a:rPr lang="en-US" sz="1700" dirty="0" err="1"/>
              <a:t>flujo</a:t>
            </a:r>
            <a:r>
              <a:rPr lang="en-US" sz="1700" dirty="0"/>
              <a:t> de </a:t>
            </a:r>
            <a:r>
              <a:rPr lang="en-US" sz="1700" dirty="0" err="1"/>
              <a:t>líquido</a:t>
            </a:r>
            <a:r>
              <a:rPr lang="en-US" sz="1700" dirty="0"/>
              <a:t>, lo </a:t>
            </a:r>
            <a:r>
              <a:rPr lang="en-US" sz="1700" dirty="0" err="1"/>
              <a:t>cual</a:t>
            </a:r>
            <a:r>
              <a:rPr lang="en-US" sz="1700" dirty="0"/>
              <a:t> </a:t>
            </a:r>
            <a:r>
              <a:rPr lang="en-US" sz="1700" dirty="0" err="1"/>
              <a:t>provoca</a:t>
            </a:r>
            <a:r>
              <a:rPr lang="en-US" sz="1700" dirty="0"/>
              <a:t> </a:t>
            </a:r>
            <a:r>
              <a:rPr lang="en-US" sz="1700" dirty="0" err="1"/>
              <a:t>una</a:t>
            </a:r>
            <a:r>
              <a:rPr lang="en-US" sz="1700" dirty="0"/>
              <a:t> </a:t>
            </a:r>
            <a:r>
              <a:rPr lang="en-US" sz="1700" dirty="0" err="1"/>
              <a:t>onda</a:t>
            </a:r>
            <a:r>
              <a:rPr lang="en-US" sz="1700" dirty="0"/>
              <a:t> </a:t>
            </a:r>
            <a:r>
              <a:rPr lang="en-US" sz="1700" dirty="0" err="1"/>
              <a:t>expansiva</a:t>
            </a:r>
            <a:r>
              <a:rPr lang="en-US" sz="1700" dirty="0"/>
              <a:t> (golpe de </a:t>
            </a:r>
            <a:r>
              <a:rPr lang="en-US" sz="1700" dirty="0" err="1"/>
              <a:t>ariete</a:t>
            </a:r>
            <a:r>
              <a:rPr lang="en-US" sz="1700" dirty="0"/>
              <a:t>) que </a:t>
            </a:r>
            <a:r>
              <a:rPr lang="en-US" sz="1700" dirty="0" err="1"/>
              <a:t>puede</a:t>
            </a:r>
            <a:r>
              <a:rPr lang="en-US" sz="1700" dirty="0"/>
              <a:t> </a:t>
            </a:r>
            <a:r>
              <a:rPr lang="en-US" sz="1700" dirty="0" err="1"/>
              <a:t>ocasionar</a:t>
            </a:r>
            <a:r>
              <a:rPr lang="en-US" sz="1700" dirty="0"/>
              <a:t> la </a:t>
            </a:r>
            <a:r>
              <a:rPr lang="en-US" sz="1700" dirty="0" err="1"/>
              <a:t>rotura</a:t>
            </a:r>
            <a:r>
              <a:rPr lang="en-US" sz="1700" dirty="0"/>
              <a:t> de </a:t>
            </a:r>
            <a:r>
              <a:rPr lang="en-US" sz="1700" dirty="0" err="1"/>
              <a:t>una</a:t>
            </a:r>
            <a:r>
              <a:rPr lang="en-US" sz="1700" dirty="0"/>
              <a:t> </a:t>
            </a:r>
            <a:r>
              <a:rPr lang="en-US" sz="1700" dirty="0" err="1"/>
              <a:t>tubería</a:t>
            </a:r>
            <a:r>
              <a:rPr lang="en-US" sz="17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7F1E8-836C-4C32-AD5F-7B9B25950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319" y="5939898"/>
            <a:ext cx="5655426" cy="942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5096D9-A5BE-4F55-85BA-4EE010BB5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1809" cy="5920652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DB6798FD-E5CF-0A1E-A66A-245E9A006105}"/>
              </a:ext>
            </a:extLst>
          </p:cNvPr>
          <p:cNvSpPr txBox="1"/>
          <p:nvPr/>
        </p:nvSpPr>
        <p:spPr>
          <a:xfrm>
            <a:off x="201926" y="5947931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2959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743"/>
            <a:ext cx="6274351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Eléctricos</a:t>
            </a:r>
            <a:endParaRPr lang="en-US" sz="1800" dirty="0"/>
          </a:p>
          <a:p>
            <a:pPr lvl="0">
              <a:buSzPts val="4800"/>
            </a:pPr>
            <a:endParaRPr lang="en-US" sz="1800" b="1" dirty="0"/>
          </a:p>
          <a:p>
            <a:pPr lvl="0">
              <a:buSzPts val="4800"/>
            </a:pPr>
            <a:r>
              <a:rPr lang="en-US" sz="1800" b="1" dirty="0" err="1"/>
              <a:t>Contacto</a:t>
            </a:r>
            <a:r>
              <a:rPr lang="en-US" sz="1800" b="1" dirty="0"/>
              <a:t> </a:t>
            </a:r>
            <a:r>
              <a:rPr lang="en-US" sz="1800" b="1" dirty="0" err="1"/>
              <a:t>eléctrico</a:t>
            </a:r>
            <a:r>
              <a:rPr lang="en-US" sz="1800" b="1" dirty="0"/>
              <a:t>: </a:t>
            </a:r>
            <a:r>
              <a:rPr lang="en-US" sz="1800" dirty="0" err="1"/>
              <a:t>Exposición</a:t>
            </a:r>
            <a:r>
              <a:rPr lang="en-US" sz="1800" dirty="0"/>
              <a:t> a </a:t>
            </a:r>
            <a:r>
              <a:rPr lang="en-US" sz="1800" dirty="0" err="1"/>
              <a:t>corriente</a:t>
            </a:r>
            <a:r>
              <a:rPr lang="en-US" sz="1800" dirty="0"/>
              <a:t> </a:t>
            </a:r>
            <a:r>
              <a:rPr lang="en-US" sz="1800" dirty="0" err="1"/>
              <a:t>eléctrica</a:t>
            </a:r>
            <a:r>
              <a:rPr lang="en-US" sz="1800" dirty="0"/>
              <a:t>. Hay cuatro </a:t>
            </a:r>
            <a:r>
              <a:rPr lang="en-US" sz="1800" dirty="0" err="1"/>
              <a:t>categorías</a:t>
            </a:r>
            <a:r>
              <a:rPr lang="en-US" sz="1800" dirty="0"/>
              <a:t> </a:t>
            </a:r>
            <a:r>
              <a:rPr lang="en-US" sz="1800" dirty="0" err="1"/>
              <a:t>principales</a:t>
            </a:r>
            <a:r>
              <a:rPr lang="en-US" sz="1800" dirty="0"/>
              <a:t> de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eléctricos</a:t>
            </a:r>
            <a:r>
              <a:rPr lang="en-US" sz="1800" dirty="0"/>
              <a:t>:</a:t>
            </a:r>
          </a:p>
          <a:p>
            <a:pPr lvl="0">
              <a:buSzPts val="4800"/>
            </a:pPr>
            <a:endParaRPr lang="en-US" sz="1800" b="1" dirty="0"/>
          </a:p>
          <a:p>
            <a:pPr lvl="0">
              <a:buSzPts val="4800"/>
            </a:pPr>
            <a:r>
              <a:rPr lang="en-US" sz="1800" b="1" dirty="0" err="1"/>
              <a:t>Choque</a:t>
            </a:r>
            <a:r>
              <a:rPr lang="en-US" sz="1800" b="1" dirty="0"/>
              <a:t>: </a:t>
            </a:r>
            <a:r>
              <a:rPr lang="en-US" sz="1800" dirty="0"/>
              <a:t>Un </a:t>
            </a:r>
            <a:r>
              <a:rPr lang="en-US" sz="1800" dirty="0" err="1"/>
              <a:t>choque</a:t>
            </a:r>
            <a:r>
              <a:rPr lang="en-US" sz="1800" dirty="0"/>
              <a:t> </a:t>
            </a:r>
            <a:r>
              <a:rPr lang="en-US" sz="1800" dirty="0" err="1"/>
              <a:t>eléctrico</a:t>
            </a:r>
            <a:r>
              <a:rPr lang="en-US" sz="1800" dirty="0"/>
              <a:t> es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estimulación</a:t>
            </a:r>
            <a:r>
              <a:rPr lang="en-US" sz="1800" dirty="0"/>
              <a:t> </a:t>
            </a:r>
            <a:r>
              <a:rPr lang="en-US" sz="1800" dirty="0" err="1"/>
              <a:t>repentina</a:t>
            </a:r>
            <a:r>
              <a:rPr lang="en-US" sz="1800" dirty="0"/>
              <a:t> y accidental del </a:t>
            </a:r>
            <a:r>
              <a:rPr lang="en-US" sz="1800" dirty="0" err="1"/>
              <a:t>sistema</a:t>
            </a:r>
            <a:r>
              <a:rPr lang="en-US" sz="1800" dirty="0"/>
              <a:t> </a:t>
            </a:r>
            <a:r>
              <a:rPr lang="en-US" sz="1800" dirty="0" err="1"/>
              <a:t>nervioso</a:t>
            </a:r>
            <a:r>
              <a:rPr lang="en-US" sz="1800" dirty="0"/>
              <a:t> del </a:t>
            </a:r>
            <a:r>
              <a:rPr lang="en-US" sz="1800" dirty="0" err="1"/>
              <a:t>organismo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</a:t>
            </a:r>
            <a:r>
              <a:rPr lang="en-US" sz="1800" dirty="0" err="1"/>
              <a:t>parte</a:t>
            </a:r>
            <a:r>
              <a:rPr lang="en-US" sz="1800" dirty="0"/>
              <a:t> de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corriente</a:t>
            </a:r>
            <a:r>
              <a:rPr lang="en-US" sz="1800" dirty="0"/>
              <a:t> </a:t>
            </a:r>
            <a:r>
              <a:rPr lang="en-US" sz="1800" dirty="0" err="1"/>
              <a:t>eléctrica</a:t>
            </a:r>
            <a:r>
              <a:rPr lang="en-US" sz="1800" dirty="0"/>
              <a:t>.  </a:t>
            </a:r>
            <a:r>
              <a:rPr lang="en-US" sz="1800" dirty="0" err="1"/>
              <a:t>Busque</a:t>
            </a:r>
            <a:r>
              <a:rPr lang="en-US" sz="1800" dirty="0"/>
              <a:t> </a:t>
            </a:r>
            <a:r>
              <a:rPr lang="en-US" sz="1800" dirty="0" err="1"/>
              <a:t>conductores</a:t>
            </a:r>
            <a:r>
              <a:rPr lang="en-US" sz="1800" dirty="0"/>
              <a:t> </a:t>
            </a:r>
            <a:r>
              <a:rPr lang="en-US" sz="1800" dirty="0" err="1"/>
              <a:t>desnudos</a:t>
            </a:r>
            <a:r>
              <a:rPr lang="en-US" sz="1800" dirty="0"/>
              <a:t>, </a:t>
            </a:r>
            <a:r>
              <a:rPr lang="en-US" sz="1800" dirty="0" err="1"/>
              <a:t>fallas</a:t>
            </a:r>
            <a:r>
              <a:rPr lang="en-US" sz="1800" dirty="0"/>
              <a:t> de </a:t>
            </a:r>
            <a:r>
              <a:rPr lang="en-US" sz="1800" dirty="0" err="1"/>
              <a:t>aislación</a:t>
            </a:r>
            <a:r>
              <a:rPr lang="en-US" sz="1800" dirty="0"/>
              <a:t>, </a:t>
            </a:r>
            <a:r>
              <a:rPr lang="en-US" sz="1800" dirty="0" err="1"/>
              <a:t>acumulación</a:t>
            </a:r>
            <a:r>
              <a:rPr lang="en-US" sz="1800" dirty="0"/>
              <a:t> de </a:t>
            </a:r>
            <a:r>
              <a:rPr lang="en-US" sz="1800" dirty="0" err="1"/>
              <a:t>electricidad</a:t>
            </a:r>
            <a:r>
              <a:rPr lang="en-US" sz="1800" dirty="0"/>
              <a:t> </a:t>
            </a:r>
            <a:r>
              <a:rPr lang="en-US" sz="1800" dirty="0" err="1"/>
              <a:t>estática</a:t>
            </a:r>
            <a:r>
              <a:rPr lang="en-US" sz="1800" dirty="0"/>
              <a:t> y </a:t>
            </a:r>
            <a:r>
              <a:rPr lang="en-US" sz="1800" dirty="0" err="1"/>
              <a:t>equipos</a:t>
            </a:r>
            <a:r>
              <a:rPr lang="en-US" sz="1800" dirty="0"/>
              <a:t> </a:t>
            </a:r>
            <a:r>
              <a:rPr lang="en-US" sz="1800" dirty="0" err="1"/>
              <a:t>eléctricos</a:t>
            </a:r>
            <a:r>
              <a:rPr lang="en-US" sz="1800" dirty="0"/>
              <a:t> </a:t>
            </a:r>
            <a:r>
              <a:rPr lang="en-US" sz="1800" dirty="0" err="1"/>
              <a:t>defectuosos</a:t>
            </a:r>
            <a:r>
              <a:rPr lang="en-US" sz="1800" dirty="0"/>
              <a:t>.</a:t>
            </a:r>
          </a:p>
          <a:p>
            <a:pPr lvl="0">
              <a:buSzPts val="4800"/>
            </a:pPr>
            <a:r>
              <a:rPr lang="en-US" sz="1800" b="1" dirty="0" err="1"/>
              <a:t>Ignición</a:t>
            </a:r>
            <a:r>
              <a:rPr lang="en-US" sz="1800" b="1" dirty="0"/>
              <a:t> de material combustible (o </a:t>
            </a:r>
            <a:r>
              <a:rPr lang="en-US" sz="1800" b="1" dirty="0" err="1"/>
              <a:t>explosivo</a:t>
            </a:r>
            <a:r>
              <a:rPr lang="en-US" sz="1800" b="1" dirty="0"/>
              <a:t>): </a:t>
            </a:r>
            <a:r>
              <a:rPr lang="en-US" sz="1800" dirty="0"/>
              <a:t>La </a:t>
            </a:r>
            <a:r>
              <a:rPr lang="en-US" sz="1800" dirty="0" err="1"/>
              <a:t>ignición</a:t>
            </a:r>
            <a:r>
              <a:rPr lang="en-US" sz="1800" dirty="0"/>
              <a:t> </a:t>
            </a:r>
            <a:r>
              <a:rPr lang="en-US" sz="1800" dirty="0" err="1"/>
              <a:t>generalmente</a:t>
            </a:r>
            <a:r>
              <a:rPr lang="en-US" sz="1800" dirty="0"/>
              <a:t> es </a:t>
            </a:r>
            <a:r>
              <a:rPr lang="en-US" sz="1800" dirty="0" err="1"/>
              <a:t>provocada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chispa</a:t>
            </a:r>
            <a:r>
              <a:rPr lang="en-US" sz="1800" dirty="0"/>
              <a:t>, un arco </a:t>
            </a:r>
            <a:r>
              <a:rPr lang="en-US" sz="1800" dirty="0" err="1"/>
              <a:t>eléctrico</a:t>
            </a:r>
            <a:r>
              <a:rPr lang="en-US" sz="1800" dirty="0"/>
              <a:t> o </a:t>
            </a:r>
            <a:r>
              <a:rPr lang="en-US" sz="1800" dirty="0" err="1"/>
              <a:t>efecto</a:t>
            </a:r>
            <a:r>
              <a:rPr lang="en-US" sz="1800" dirty="0"/>
              <a:t> corona.</a:t>
            </a:r>
          </a:p>
          <a:p>
            <a:pPr lvl="0">
              <a:buSzPts val="4800"/>
            </a:pPr>
            <a:r>
              <a:rPr lang="en-US" sz="1800" b="1" dirty="0" err="1"/>
              <a:t>Sobrecalentamiento</a:t>
            </a:r>
            <a:r>
              <a:rPr lang="en-US" sz="1800" b="1" dirty="0"/>
              <a:t>: </a:t>
            </a:r>
            <a:r>
              <a:rPr lang="en-US" sz="1800" dirty="0" err="1"/>
              <a:t>corriente</a:t>
            </a:r>
            <a:r>
              <a:rPr lang="en-US" sz="1800" dirty="0"/>
              <a:t> </a:t>
            </a:r>
            <a:r>
              <a:rPr lang="en-US" sz="1800" dirty="0" err="1"/>
              <a:t>elevada</a:t>
            </a:r>
            <a:r>
              <a:rPr lang="en-US" sz="1800" dirty="0"/>
              <a:t> y </a:t>
            </a:r>
            <a:r>
              <a:rPr lang="en-US" sz="1800" dirty="0" err="1"/>
              <a:t>calor</a:t>
            </a:r>
            <a:r>
              <a:rPr lang="en-US" sz="1800" dirty="0"/>
              <a:t> </a:t>
            </a:r>
            <a:r>
              <a:rPr lang="en-US" sz="1800" dirty="0" err="1"/>
              <a:t>elevado</a:t>
            </a:r>
            <a:r>
              <a:rPr lang="en-US" sz="1800" dirty="0"/>
              <a:t> que dan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resultado</a:t>
            </a:r>
            <a:r>
              <a:rPr lang="en-US" sz="1800" dirty="0"/>
              <a:t> </a:t>
            </a:r>
            <a:r>
              <a:rPr lang="en-US" sz="1800" dirty="0" err="1"/>
              <a:t>incendios</a:t>
            </a:r>
            <a:r>
              <a:rPr lang="en-US" sz="1800" dirty="0"/>
              <a:t>, </a:t>
            </a:r>
            <a:r>
              <a:rPr lang="en-US" sz="1800" dirty="0" err="1"/>
              <a:t>destrucción</a:t>
            </a:r>
            <a:r>
              <a:rPr lang="en-US" sz="1800" dirty="0"/>
              <a:t> de </a:t>
            </a:r>
            <a:r>
              <a:rPr lang="en-US" sz="1800" dirty="0" err="1"/>
              <a:t>equipos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</a:t>
            </a:r>
            <a:r>
              <a:rPr lang="en-US" sz="1800" dirty="0" err="1"/>
              <a:t>incendio</a:t>
            </a:r>
            <a:r>
              <a:rPr lang="en-US" sz="1800" dirty="0"/>
              <a:t> y </a:t>
            </a:r>
            <a:r>
              <a:rPr lang="en-US" sz="1800" dirty="0" err="1"/>
              <a:t>quemaduras</a:t>
            </a:r>
            <a:r>
              <a:rPr lang="en-US" sz="1800" dirty="0"/>
              <a:t> a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empleados</a:t>
            </a:r>
            <a:r>
              <a:rPr lang="en-US" sz="1800" dirty="0"/>
              <a:t>.</a:t>
            </a:r>
          </a:p>
          <a:p>
            <a:pPr lvl="0">
              <a:buSzPts val="4800"/>
            </a:pPr>
            <a:r>
              <a:rPr lang="en-US" sz="1800" b="1" dirty="0" err="1"/>
              <a:t>Explosiones</a:t>
            </a:r>
            <a:r>
              <a:rPr lang="en-US" sz="1800" b="1" dirty="0"/>
              <a:t> </a:t>
            </a:r>
            <a:r>
              <a:rPr lang="en-US" sz="1800" b="1" dirty="0" err="1"/>
              <a:t>eléctricas</a:t>
            </a:r>
            <a:r>
              <a:rPr lang="en-US" sz="1800" b="1" dirty="0"/>
              <a:t>: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sobrecalentamiento</a:t>
            </a:r>
            <a:r>
              <a:rPr lang="en-US" sz="1800" dirty="0"/>
              <a:t> </a:t>
            </a:r>
            <a:r>
              <a:rPr lang="en-US" sz="1800" dirty="0" err="1"/>
              <a:t>rápido</a:t>
            </a:r>
            <a:r>
              <a:rPr lang="en-US" sz="1800" dirty="0"/>
              <a:t> de </a:t>
            </a:r>
            <a:r>
              <a:rPr lang="en-US" sz="1800" dirty="0" err="1"/>
              <a:t>disyuntores</a:t>
            </a:r>
            <a:r>
              <a:rPr lang="en-US" sz="1800" dirty="0"/>
              <a:t>, </a:t>
            </a:r>
            <a:r>
              <a:rPr lang="en-US" sz="1800" dirty="0" err="1"/>
              <a:t>transformadores</a:t>
            </a:r>
            <a:r>
              <a:rPr lang="en-US" sz="1800" dirty="0"/>
              <a:t> y </a:t>
            </a:r>
            <a:r>
              <a:rPr lang="en-US" sz="1800" dirty="0" err="1"/>
              <a:t>otros</a:t>
            </a:r>
            <a:r>
              <a:rPr lang="en-US" sz="1800" dirty="0"/>
              <a:t> </a:t>
            </a:r>
            <a:r>
              <a:rPr lang="en-US" sz="1800" dirty="0" err="1"/>
              <a:t>equipos</a:t>
            </a:r>
            <a:r>
              <a:rPr lang="en-US" sz="1800" dirty="0"/>
              <a:t>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provocar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explosión</a:t>
            </a:r>
            <a:r>
              <a:rPr lang="en-US" sz="18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7F1E8-836C-4C32-AD5F-7B9B25950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319" y="5939898"/>
            <a:ext cx="5655426" cy="942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075F28-A7E6-49B5-973B-FF8C0DA2C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" y="0"/>
            <a:ext cx="5516267" cy="5925440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B2DA394D-89E0-F011-9B28-27E3207CF7C3}"/>
              </a:ext>
            </a:extLst>
          </p:cNvPr>
          <p:cNvSpPr txBox="1"/>
          <p:nvPr/>
        </p:nvSpPr>
        <p:spPr>
          <a:xfrm>
            <a:off x="201926" y="5947931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8682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504156" y="350264"/>
            <a:ext cx="6687844" cy="4216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0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Descargo</a:t>
            </a:r>
            <a:r>
              <a:rPr lang="en-US" sz="4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0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Responsabilidad</a:t>
            </a:r>
            <a:endParaRPr lang="en-US" sz="40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sz="48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documento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pretende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sustituir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Ley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Empleo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Seguro de Oregon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ninguna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emitidas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Administración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Salud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Ocupacional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(Occupational Safety and Health Administration, OSHA) de Oregon,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constituir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agregado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 Este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curso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capacitación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brinda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servicio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público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previsto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ayudar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empleados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cumplir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las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salud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ocupacionales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Oregon.   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curso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ayuda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cumplir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requisitos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capacitación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comité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b="0" i="0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7F1E8-836C-4C32-AD5F-7B9B25950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319" y="5939898"/>
            <a:ext cx="5655426" cy="942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EDB17B-FBC3-4881-8D6E-8D5269FF6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22"/>
            <a:ext cx="5504155" cy="5912430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6FEB7DFF-B7FF-84AD-80DB-E193FD58D561}"/>
              </a:ext>
            </a:extLst>
          </p:cNvPr>
          <p:cNvSpPr txBox="1"/>
          <p:nvPr/>
        </p:nvSpPr>
        <p:spPr>
          <a:xfrm>
            <a:off x="201926" y="5966785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3441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Relacionados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la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Ergonomía</a:t>
            </a:r>
            <a:endParaRPr lang="en-US" sz="36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SzPts val="4800"/>
            </a:pPr>
            <a:endParaRPr lang="en-US" sz="1800" dirty="0"/>
          </a:p>
          <a:p>
            <a:r>
              <a:rPr lang="en-US" sz="1800" b="1" dirty="0" err="1"/>
              <a:t>Ergonomía</a:t>
            </a:r>
            <a:r>
              <a:rPr lang="en-US" sz="1800" b="1" dirty="0"/>
              <a:t>: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acciones</a:t>
            </a:r>
            <a:r>
              <a:rPr lang="en-US" sz="1800" dirty="0"/>
              <a:t> </a:t>
            </a:r>
            <a:r>
              <a:rPr lang="en-US" sz="1800" dirty="0" err="1"/>
              <a:t>inadecuadas</a:t>
            </a:r>
            <a:r>
              <a:rPr lang="en-US" sz="1800" dirty="0"/>
              <a:t> de </a:t>
            </a:r>
            <a:r>
              <a:rPr lang="en-US" sz="1800" dirty="0" err="1"/>
              <a:t>levantamiento</a:t>
            </a:r>
            <a:r>
              <a:rPr lang="en-US" sz="1800" dirty="0"/>
              <a:t>, </a:t>
            </a:r>
            <a:r>
              <a:rPr lang="en-US" sz="1800" dirty="0" err="1"/>
              <a:t>descenso</a:t>
            </a:r>
            <a:r>
              <a:rPr lang="en-US" sz="1800" dirty="0"/>
              <a:t>, </a:t>
            </a:r>
            <a:r>
              <a:rPr lang="en-US" sz="1800" dirty="0" err="1"/>
              <a:t>empuje</a:t>
            </a:r>
            <a:r>
              <a:rPr lang="en-US" sz="1800" dirty="0"/>
              <a:t>, arrastre y </a:t>
            </a:r>
            <a:r>
              <a:rPr lang="en-US" sz="1800" dirty="0" err="1"/>
              <a:t>giro</a:t>
            </a:r>
            <a:r>
              <a:rPr lang="en-US" sz="1800" dirty="0"/>
              <a:t>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provocar</a:t>
            </a:r>
            <a:r>
              <a:rPr lang="en-US" sz="1800" dirty="0"/>
              <a:t> </a:t>
            </a:r>
            <a:r>
              <a:rPr lang="en-US" sz="1800" dirty="0" err="1"/>
              <a:t>estirones</a:t>
            </a:r>
            <a:r>
              <a:rPr lang="en-US" sz="1800" dirty="0"/>
              <a:t> y </a:t>
            </a:r>
            <a:r>
              <a:rPr lang="en-US" sz="1800" dirty="0" err="1"/>
              <a:t>torceduras</a:t>
            </a:r>
            <a:r>
              <a:rPr lang="en-US" sz="1800" dirty="0"/>
              <a:t>.  Los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relacionados</a:t>
            </a:r>
            <a:r>
              <a:rPr lang="en-US" sz="1800" dirty="0"/>
              <a:t> con la </a:t>
            </a:r>
            <a:r>
              <a:rPr lang="en-US" sz="1800" dirty="0" err="1"/>
              <a:t>ergonomía</a:t>
            </a:r>
            <a:r>
              <a:rPr lang="en-US" sz="1800" dirty="0"/>
              <a:t> son la </a:t>
            </a:r>
            <a:r>
              <a:rPr lang="en-US" sz="1800" dirty="0" err="1"/>
              <a:t>fuente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frecuente</a:t>
            </a:r>
            <a:r>
              <a:rPr lang="en-US" sz="1800" dirty="0"/>
              <a:t> de </a:t>
            </a:r>
            <a:r>
              <a:rPr lang="en-US" sz="1800" dirty="0" err="1"/>
              <a:t>lesión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.  </a:t>
            </a:r>
          </a:p>
          <a:p>
            <a:r>
              <a:rPr lang="en-US" sz="1800" dirty="0"/>
              <a:t>Los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ergonómicos</a:t>
            </a:r>
            <a:r>
              <a:rPr lang="en-US" sz="1800" dirty="0"/>
              <a:t> </a:t>
            </a:r>
            <a:r>
              <a:rPr lang="en-US" sz="1800" dirty="0" err="1"/>
              <a:t>existen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:</a:t>
            </a:r>
          </a:p>
          <a:p>
            <a:endParaRPr lang="en-US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La </a:t>
            </a:r>
            <a:r>
              <a:rPr lang="en-US" sz="1800" b="1" dirty="0" err="1"/>
              <a:t>tarea</a:t>
            </a:r>
            <a:r>
              <a:rPr lang="en-US" sz="1800" b="1" dirty="0"/>
              <a:t>: </a:t>
            </a:r>
            <a:r>
              <a:rPr lang="en-US" sz="1800" dirty="0" err="1"/>
              <a:t>Trabajo</a:t>
            </a:r>
            <a:r>
              <a:rPr lang="en-US" sz="1800" dirty="0"/>
              <a:t> que </a:t>
            </a:r>
            <a:r>
              <a:rPr lang="en-US" sz="1800" dirty="0" err="1"/>
              <a:t>incluye</a:t>
            </a:r>
            <a:r>
              <a:rPr lang="en-US" sz="1800" dirty="0"/>
              <a:t> </a:t>
            </a:r>
            <a:r>
              <a:rPr lang="en-US" sz="1800" dirty="0" err="1"/>
              <a:t>mucha</a:t>
            </a:r>
            <a:r>
              <a:rPr lang="en-US" sz="1800" dirty="0"/>
              <a:t> </a:t>
            </a:r>
            <a:r>
              <a:rPr lang="en-US" sz="1800" dirty="0" err="1"/>
              <a:t>fuerza</a:t>
            </a:r>
            <a:r>
              <a:rPr lang="en-US" sz="1800" dirty="0"/>
              <a:t>, </a:t>
            </a:r>
            <a:r>
              <a:rPr lang="en-US" sz="1800" dirty="0" err="1"/>
              <a:t>repetición</a:t>
            </a:r>
            <a:r>
              <a:rPr lang="en-US" sz="1800" dirty="0"/>
              <a:t>, </a:t>
            </a:r>
            <a:r>
              <a:rPr lang="en-US" sz="1800" dirty="0" err="1"/>
              <a:t>frecuencia</a:t>
            </a:r>
            <a:r>
              <a:rPr lang="en-US" sz="1800" dirty="0"/>
              <a:t>, </a:t>
            </a:r>
            <a:r>
              <a:rPr lang="en-US" sz="1800" dirty="0" err="1"/>
              <a:t>duración</a:t>
            </a:r>
            <a:r>
              <a:rPr lang="en-US" sz="1800" dirty="0"/>
              <a:t>, </a:t>
            </a:r>
            <a:r>
              <a:rPr lang="en-US" sz="1800" dirty="0" err="1"/>
              <a:t>postura</a:t>
            </a:r>
            <a:r>
              <a:rPr lang="en-US" sz="1800" dirty="0"/>
              <a:t> </a:t>
            </a:r>
            <a:r>
              <a:rPr lang="en-US" sz="1800" dirty="0" err="1"/>
              <a:t>inadecuada</a:t>
            </a:r>
            <a:r>
              <a:rPr lang="en-US" sz="1800" dirty="0"/>
              <a:t> y punto de </a:t>
            </a:r>
            <a:r>
              <a:rPr lang="en-US" sz="1800" dirty="0" err="1"/>
              <a:t>operación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El </a:t>
            </a:r>
            <a:r>
              <a:rPr lang="en-US" sz="1800" b="1" dirty="0" err="1"/>
              <a:t>ambiente</a:t>
            </a:r>
            <a:r>
              <a:rPr lang="en-US" sz="1800" b="1" dirty="0"/>
              <a:t>: </a:t>
            </a:r>
            <a:r>
              <a:rPr lang="en-US" sz="1800" dirty="0" err="1"/>
              <a:t>Ruido</a:t>
            </a:r>
            <a:r>
              <a:rPr lang="en-US" sz="1800" dirty="0"/>
              <a:t>, </a:t>
            </a:r>
            <a:r>
              <a:rPr lang="en-US" sz="1800" dirty="0" err="1"/>
              <a:t>temperatura</a:t>
            </a:r>
            <a:r>
              <a:rPr lang="en-US" sz="1800" dirty="0"/>
              <a:t>, </a:t>
            </a:r>
            <a:r>
              <a:rPr lang="en-US" sz="1800" dirty="0" err="1"/>
              <a:t>humedad</a:t>
            </a:r>
            <a:r>
              <a:rPr lang="en-US" sz="1800" dirty="0"/>
              <a:t>, color,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El </a:t>
            </a:r>
            <a:r>
              <a:rPr lang="en-US" sz="1800" b="1" dirty="0" err="1"/>
              <a:t>trabajador</a:t>
            </a:r>
            <a:r>
              <a:rPr lang="en-US" sz="1800" b="1" dirty="0"/>
              <a:t>: </a:t>
            </a:r>
            <a:r>
              <a:rPr lang="en-US" sz="1800" dirty="0" err="1"/>
              <a:t>Capacidades</a:t>
            </a:r>
            <a:r>
              <a:rPr lang="en-US" sz="1800" dirty="0"/>
              <a:t> </a:t>
            </a:r>
            <a:r>
              <a:rPr lang="en-US" sz="1800" dirty="0" err="1"/>
              <a:t>físicas</a:t>
            </a:r>
            <a:r>
              <a:rPr lang="en-US" sz="1800" dirty="0"/>
              <a:t>/</a:t>
            </a:r>
            <a:r>
              <a:rPr lang="en-US" sz="1800" dirty="0" err="1"/>
              <a:t>mentales</a:t>
            </a:r>
            <a:r>
              <a:rPr lang="en-US" sz="1800" dirty="0"/>
              <a:t>,</a:t>
            </a:r>
            <a:r>
              <a:rPr lang="en-US" sz="1800" b="1" dirty="0"/>
              <a:t> </a:t>
            </a:r>
            <a:r>
              <a:rPr lang="en-US" sz="1800" dirty="0" err="1"/>
              <a:t>condiciones</a:t>
            </a:r>
            <a:r>
              <a:rPr lang="en-US" sz="1800" dirty="0"/>
              <a:t> </a:t>
            </a:r>
            <a:r>
              <a:rPr lang="en-US" sz="1800" dirty="0" err="1"/>
              <a:t>preexistentes</a:t>
            </a:r>
            <a:r>
              <a:rPr lang="en-US" sz="1800" dirty="0"/>
              <a:t>, etc.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7F1E8-836C-4C32-AD5F-7B9B25950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319" y="5939898"/>
            <a:ext cx="5655426" cy="942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62B0A9-B5CF-420E-B058-91D2D34E3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1BFF2373-1531-D929-E9FB-F032B6B824A6}"/>
              </a:ext>
            </a:extLst>
          </p:cNvPr>
          <p:cNvSpPr txBox="1"/>
          <p:nvPr/>
        </p:nvSpPr>
        <p:spPr>
          <a:xfrm>
            <a:off x="201926" y="5947931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672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4729" y="128802"/>
            <a:ext cx="6274351" cy="566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2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Relacionados</a:t>
            </a: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</a:t>
            </a:r>
            <a:r>
              <a:rPr lang="en-US" sz="2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Riesgos</a:t>
            </a: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Biológicos</a:t>
            </a:r>
            <a:endParaRPr lang="en-US" sz="2800" dirty="0"/>
          </a:p>
          <a:p>
            <a:endParaRPr lang="en-US" sz="1800" b="1" u="sng" dirty="0"/>
          </a:p>
          <a:p>
            <a:r>
              <a:rPr lang="en-US" sz="1600" b="1" dirty="0" err="1"/>
              <a:t>Riesgos</a:t>
            </a:r>
            <a:r>
              <a:rPr lang="en-US" sz="1600" b="1" dirty="0"/>
              <a:t> </a:t>
            </a:r>
            <a:r>
              <a:rPr lang="en-US" sz="1600" b="1" dirty="0" err="1"/>
              <a:t>biológicos</a:t>
            </a:r>
            <a:r>
              <a:rPr lang="en-US" sz="1600" b="1" dirty="0"/>
              <a:t>: </a:t>
            </a:r>
            <a:r>
              <a:rPr lang="en-US" sz="1600" dirty="0"/>
              <a:t>La </a:t>
            </a:r>
            <a:r>
              <a:rPr lang="en-US" sz="1600" dirty="0" err="1"/>
              <a:t>exposición</a:t>
            </a:r>
            <a:r>
              <a:rPr lang="en-US" sz="1600" dirty="0"/>
              <a:t> a </a:t>
            </a:r>
            <a:r>
              <a:rPr lang="en-US" sz="1600" dirty="0" err="1"/>
              <a:t>plantas</a:t>
            </a:r>
            <a:r>
              <a:rPr lang="en-US" sz="1600" dirty="0"/>
              <a:t>, </a:t>
            </a:r>
            <a:r>
              <a:rPr lang="en-US" sz="1600" dirty="0" err="1"/>
              <a:t>animales</a:t>
            </a:r>
            <a:r>
              <a:rPr lang="en-US" sz="1600" dirty="0"/>
              <a:t> o sus </a:t>
            </a:r>
            <a:r>
              <a:rPr lang="en-US" sz="1600" dirty="0" err="1"/>
              <a:t>productos</a:t>
            </a:r>
            <a:r>
              <a:rPr lang="en-US" sz="1600" dirty="0"/>
              <a:t> que </a:t>
            </a:r>
            <a:r>
              <a:rPr lang="en-US" sz="1600" dirty="0" err="1"/>
              <a:t>pueden</a:t>
            </a:r>
            <a:r>
              <a:rPr lang="en-US" sz="1600" dirty="0"/>
              <a:t> ser </a:t>
            </a:r>
            <a:r>
              <a:rPr lang="en-US" sz="1600" dirty="0" err="1"/>
              <a:t>infecciosos</a:t>
            </a:r>
            <a:r>
              <a:rPr lang="en-US" sz="1600" dirty="0"/>
              <a:t> o </a:t>
            </a:r>
            <a:r>
              <a:rPr lang="en-US" sz="1600" dirty="0" err="1"/>
              <a:t>tóxicos</a:t>
            </a:r>
            <a:r>
              <a:rPr lang="en-US" sz="1600" dirty="0"/>
              <a:t>, o a </a:t>
            </a:r>
            <a:r>
              <a:rPr lang="en-US" sz="1600" dirty="0" err="1"/>
              <a:t>alérgenos</a:t>
            </a:r>
            <a:r>
              <a:rPr lang="en-US" sz="1600" dirty="0"/>
              <a:t>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causar</a:t>
            </a:r>
            <a:r>
              <a:rPr lang="en-US" sz="1600" dirty="0"/>
              <a:t> </a:t>
            </a:r>
            <a:r>
              <a:rPr lang="en-US" sz="1600" dirty="0" err="1"/>
              <a:t>enfermedades</a:t>
            </a:r>
            <a:r>
              <a:rPr lang="en-US" sz="1600" dirty="0"/>
              <a:t>.  Las personas que </a:t>
            </a:r>
            <a:r>
              <a:rPr lang="en-US" sz="1600" dirty="0" err="1"/>
              <a:t>trabajan</a:t>
            </a:r>
            <a:r>
              <a:rPr lang="en-US" sz="1600" dirty="0"/>
              <a:t> con </a:t>
            </a:r>
            <a:r>
              <a:rPr lang="en-US" sz="1600" dirty="0" err="1"/>
              <a:t>animales</a:t>
            </a:r>
            <a:r>
              <a:rPr lang="en-US" sz="1600" dirty="0"/>
              <a:t>, </a:t>
            </a:r>
            <a:r>
              <a:rPr lang="en-US" sz="1600" dirty="0" err="1"/>
              <a:t>productos</a:t>
            </a:r>
            <a:r>
              <a:rPr lang="en-US" sz="1600" dirty="0"/>
              <a:t> de </a:t>
            </a:r>
            <a:r>
              <a:rPr lang="en-US" sz="1600" dirty="0" err="1"/>
              <a:t>animales</a:t>
            </a:r>
            <a:r>
              <a:rPr lang="en-US" sz="1600" dirty="0"/>
              <a:t> o </a:t>
            </a:r>
            <a:r>
              <a:rPr lang="en-US" sz="1600" dirty="0" err="1"/>
              <a:t>desechos</a:t>
            </a:r>
            <a:r>
              <a:rPr lang="en-US" sz="1600" dirty="0"/>
              <a:t> de </a:t>
            </a:r>
            <a:r>
              <a:rPr lang="en-US" sz="1600" dirty="0" err="1"/>
              <a:t>animales</a:t>
            </a:r>
            <a:r>
              <a:rPr lang="en-US" sz="1600" dirty="0"/>
              <a:t> </a:t>
            </a:r>
            <a:r>
              <a:rPr lang="en-US" sz="1600" dirty="0" err="1"/>
              <a:t>corren</a:t>
            </a:r>
            <a:r>
              <a:rPr lang="en-US" sz="1600" dirty="0"/>
              <a:t> un alto </a:t>
            </a:r>
            <a:r>
              <a:rPr lang="en-US" sz="1600" dirty="0" err="1"/>
              <a:t>riesgo</a:t>
            </a:r>
            <a:r>
              <a:rPr lang="en-US" sz="1600" dirty="0"/>
              <a:t> de </a:t>
            </a:r>
            <a:r>
              <a:rPr lang="en-US" sz="1600" dirty="0" err="1"/>
              <a:t>tener</a:t>
            </a:r>
            <a:r>
              <a:rPr lang="en-US" sz="1600" dirty="0"/>
              <a:t> </a:t>
            </a:r>
            <a:r>
              <a:rPr lang="en-US" sz="1600" dirty="0" err="1"/>
              <a:t>infecciones</a:t>
            </a:r>
            <a:r>
              <a:rPr lang="en-US" sz="1600" dirty="0"/>
              <a:t>.  Los </a:t>
            </a:r>
            <a:r>
              <a:rPr lang="en-US" sz="1600" dirty="0" err="1"/>
              <a:t>agentes</a:t>
            </a:r>
            <a:r>
              <a:rPr lang="en-US" sz="1600" dirty="0"/>
              <a:t> de </a:t>
            </a:r>
            <a:r>
              <a:rPr lang="en-US" sz="1600" dirty="0" err="1"/>
              <a:t>riesgo</a:t>
            </a:r>
            <a:r>
              <a:rPr lang="en-US" sz="1600" dirty="0"/>
              <a:t> </a:t>
            </a:r>
            <a:r>
              <a:rPr lang="en-US" sz="1600" dirty="0" err="1"/>
              <a:t>biológico</a:t>
            </a:r>
            <a:r>
              <a:rPr lang="en-US" sz="1600" dirty="0"/>
              <a:t> </a:t>
            </a:r>
            <a:r>
              <a:rPr lang="en-US" sz="1600" dirty="0" err="1"/>
              <a:t>incluyen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siguientes</a:t>
            </a:r>
            <a:r>
              <a:rPr lang="en-US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Bacterias</a:t>
            </a:r>
            <a:r>
              <a:rPr lang="en-US" sz="1600" b="1" dirty="0"/>
              <a:t>: </a:t>
            </a:r>
            <a:r>
              <a:rPr lang="en-US" sz="1600" dirty="0" err="1"/>
              <a:t>Organismos</a:t>
            </a:r>
            <a:r>
              <a:rPr lang="en-US" sz="1600" dirty="0"/>
              <a:t> </a:t>
            </a:r>
            <a:r>
              <a:rPr lang="en-US" sz="1600" dirty="0" err="1"/>
              <a:t>vivientes</a:t>
            </a:r>
            <a:r>
              <a:rPr lang="en-US" sz="1600" dirty="0"/>
              <a:t> </a:t>
            </a:r>
            <a:r>
              <a:rPr lang="en-US" sz="1600" dirty="0" err="1"/>
              <a:t>microscópicos</a:t>
            </a:r>
            <a:r>
              <a:rPr lang="en-US" sz="1600" dirty="0"/>
              <a:t>, </a:t>
            </a:r>
            <a:r>
              <a:rPr lang="en-US" sz="1600" dirty="0" err="1"/>
              <a:t>generalmente</a:t>
            </a:r>
            <a:r>
              <a:rPr lang="en-US" sz="1600" dirty="0"/>
              <a:t> </a:t>
            </a:r>
            <a:r>
              <a:rPr lang="en-US" sz="1600" dirty="0" err="1"/>
              <a:t>unicelulares</a:t>
            </a:r>
            <a:r>
              <a:rPr lang="en-US" sz="1600" dirty="0"/>
              <a:t>, que se </a:t>
            </a:r>
            <a:r>
              <a:rPr lang="en-US" sz="1600" dirty="0" err="1"/>
              <a:t>pueden</a:t>
            </a:r>
            <a:r>
              <a:rPr lang="en-US" sz="1600" dirty="0"/>
              <a:t> </a:t>
            </a:r>
            <a:r>
              <a:rPr lang="en-US" sz="1600" dirty="0" err="1"/>
              <a:t>encontrar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todos</a:t>
            </a:r>
            <a:r>
              <a:rPr lang="en-US" sz="1600" dirty="0"/>
              <a:t> </a:t>
            </a:r>
            <a:r>
              <a:rPr lang="en-US" sz="1600" dirty="0" err="1"/>
              <a:t>lados</a:t>
            </a:r>
            <a:r>
              <a:rPr lang="en-US" sz="1600" dirty="0"/>
              <a:t>. </a:t>
            </a:r>
            <a:r>
              <a:rPr lang="en-US" sz="1600" dirty="0" err="1"/>
              <a:t>Pueden</a:t>
            </a:r>
            <a:r>
              <a:rPr lang="en-US" sz="1600" dirty="0"/>
              <a:t> ser </a:t>
            </a:r>
            <a:r>
              <a:rPr lang="en-US" sz="1600" dirty="0" err="1"/>
              <a:t>peligrosas</a:t>
            </a:r>
            <a:r>
              <a:rPr lang="en-US" sz="1600" dirty="0"/>
              <a:t>,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cuando</a:t>
            </a:r>
            <a:r>
              <a:rPr lang="en-US" sz="1600" dirty="0"/>
              <a:t> </a:t>
            </a:r>
            <a:r>
              <a:rPr lang="en-US" sz="1600" dirty="0" err="1"/>
              <a:t>causan</a:t>
            </a:r>
            <a:r>
              <a:rPr lang="en-US" sz="1600" dirty="0"/>
              <a:t> </a:t>
            </a:r>
            <a:r>
              <a:rPr lang="en-US" sz="1600" dirty="0" err="1"/>
              <a:t>infecciones</a:t>
            </a:r>
            <a:r>
              <a:rPr lang="en-US" sz="1600" dirty="0"/>
              <a:t>, o </a:t>
            </a:r>
            <a:r>
              <a:rPr lang="en-US" sz="1600" dirty="0" err="1"/>
              <a:t>beneficiosas</a:t>
            </a:r>
            <a:r>
              <a:rPr lang="en-US" sz="1600" dirty="0"/>
              <a:t>,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proceso</a:t>
            </a:r>
            <a:r>
              <a:rPr lang="en-US" sz="1600" dirty="0"/>
              <a:t> de </a:t>
            </a:r>
            <a:r>
              <a:rPr lang="en-US" sz="1600" dirty="0" err="1"/>
              <a:t>fermentación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Virus: </a:t>
            </a:r>
            <a:r>
              <a:rPr lang="en-US" sz="1600" dirty="0" err="1"/>
              <a:t>Organismos</a:t>
            </a:r>
            <a:r>
              <a:rPr lang="en-US" sz="1600" dirty="0"/>
              <a:t> que </a:t>
            </a:r>
            <a:r>
              <a:rPr lang="en-US" sz="1600" dirty="0" err="1"/>
              <a:t>dependen</a:t>
            </a:r>
            <a:r>
              <a:rPr lang="en-US" sz="1600" dirty="0"/>
              <a:t> de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célula</a:t>
            </a:r>
            <a:r>
              <a:rPr lang="en-US" sz="1600" dirty="0"/>
              <a:t> </a:t>
            </a:r>
            <a:r>
              <a:rPr lang="en-US" sz="1600" dirty="0" err="1"/>
              <a:t>anfitriona</a:t>
            </a:r>
            <a:r>
              <a:rPr lang="en-US" sz="1600" dirty="0"/>
              <a:t> para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desarrollo</a:t>
            </a:r>
            <a:r>
              <a:rPr lang="en-US" sz="1600" dirty="0"/>
              <a:t> y </a:t>
            </a:r>
            <a:r>
              <a:rPr lang="en-US" sz="1600" dirty="0" err="1"/>
              <a:t>reproducción</a:t>
            </a:r>
            <a:r>
              <a:rPr lang="en-US" sz="1600" dirty="0"/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Hongos</a:t>
            </a:r>
            <a:r>
              <a:rPr lang="en-US" sz="1600" b="1" dirty="0"/>
              <a:t>: </a:t>
            </a:r>
            <a:r>
              <a:rPr lang="en-US" sz="1600" dirty="0" err="1"/>
              <a:t>Pueden</a:t>
            </a:r>
            <a:r>
              <a:rPr lang="en-US" sz="1600" dirty="0"/>
              <a:t> ser </a:t>
            </a:r>
            <a:r>
              <a:rPr lang="en-US" sz="1600" dirty="0" err="1"/>
              <a:t>pequeños</a:t>
            </a:r>
            <a:r>
              <a:rPr lang="en-US" sz="1600" dirty="0"/>
              <a:t> o </a:t>
            </a:r>
            <a:r>
              <a:rPr lang="en-US" sz="1600" dirty="0" err="1"/>
              <a:t>grandes</a:t>
            </a:r>
            <a:r>
              <a:rPr lang="en-US" sz="1600" dirty="0"/>
              <a:t> (</a:t>
            </a:r>
            <a:r>
              <a:rPr lang="en-US" sz="1600" dirty="0" err="1"/>
              <a:t>hongos</a:t>
            </a:r>
            <a:r>
              <a:rPr lang="en-US" sz="1600" dirty="0"/>
              <a:t>); </a:t>
            </a:r>
            <a:r>
              <a:rPr lang="en-US" sz="1600" dirty="0" err="1"/>
              <a:t>organismos</a:t>
            </a:r>
            <a:r>
              <a:rPr lang="en-US" sz="1600" dirty="0"/>
              <a:t> </a:t>
            </a:r>
            <a:r>
              <a:rPr lang="en-US" sz="1600" dirty="0" err="1"/>
              <a:t>parásitos</a:t>
            </a:r>
            <a:r>
              <a:rPr lang="en-US" sz="1600" dirty="0"/>
              <a:t> que </a:t>
            </a:r>
            <a:r>
              <a:rPr lang="en-US" sz="1600" dirty="0" err="1"/>
              <a:t>crecen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materia</a:t>
            </a:r>
            <a:r>
              <a:rPr lang="en-US" sz="1600" dirty="0"/>
              <a:t> </a:t>
            </a:r>
            <a:r>
              <a:rPr lang="en-US" sz="1600" dirty="0" err="1"/>
              <a:t>orgánica</a:t>
            </a:r>
            <a:r>
              <a:rPr lang="en-US" sz="1600" dirty="0"/>
              <a:t> o </a:t>
            </a:r>
            <a:r>
              <a:rPr lang="en-US" sz="1600" dirty="0" err="1"/>
              <a:t>inorgánica</a:t>
            </a:r>
            <a:r>
              <a:rPr lang="en-US" sz="1600" dirty="0"/>
              <a:t> de </a:t>
            </a:r>
            <a:r>
              <a:rPr lang="en-US" sz="1600" dirty="0" err="1"/>
              <a:t>origen</a:t>
            </a:r>
            <a:r>
              <a:rPr lang="en-US" sz="1600" dirty="0"/>
              <a:t> vegetal o animal.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Protozoos</a:t>
            </a:r>
            <a:r>
              <a:rPr lang="en-US" sz="1600" b="1" dirty="0"/>
              <a:t>: </a:t>
            </a:r>
            <a:r>
              <a:rPr lang="en-US" sz="1600" dirty="0" err="1"/>
              <a:t>Organismo</a:t>
            </a:r>
            <a:r>
              <a:rPr lang="en-US" sz="1600" dirty="0"/>
              <a:t> que forma </a:t>
            </a:r>
            <a:r>
              <a:rPr lang="en-US" sz="1600" dirty="0" err="1"/>
              <a:t>parte</a:t>
            </a:r>
            <a:r>
              <a:rPr lang="en-US" sz="1600" dirty="0"/>
              <a:t> de un gran </a:t>
            </a:r>
            <a:r>
              <a:rPr lang="en-US" sz="1600" dirty="0" err="1"/>
              <a:t>grupo</a:t>
            </a:r>
            <a:r>
              <a:rPr lang="en-US" sz="1600" dirty="0"/>
              <a:t> de </a:t>
            </a:r>
            <a:r>
              <a:rPr lang="en-US" sz="1600" dirty="0" err="1"/>
              <a:t>organismos</a:t>
            </a:r>
            <a:r>
              <a:rPr lang="en-US" sz="1600" dirty="0"/>
              <a:t> </a:t>
            </a:r>
            <a:r>
              <a:rPr lang="en-US" sz="1600" dirty="0" err="1"/>
              <a:t>unicelulares</a:t>
            </a:r>
            <a:r>
              <a:rPr lang="en-US" sz="1600" dirty="0"/>
              <a:t> (</a:t>
            </a:r>
            <a:r>
              <a:rPr lang="en-US" sz="1600" dirty="0" err="1"/>
              <a:t>llamados</a:t>
            </a:r>
            <a:r>
              <a:rPr lang="en-US" sz="1600" dirty="0"/>
              <a:t> </a:t>
            </a:r>
            <a:r>
              <a:rPr lang="en-US" sz="1600" dirty="0" err="1"/>
              <a:t>prostistas</a:t>
            </a:r>
            <a:r>
              <a:rPr lang="en-US" sz="1600" dirty="0"/>
              <a:t>) y </a:t>
            </a:r>
            <a:r>
              <a:rPr lang="en-US" sz="1600" dirty="0" err="1"/>
              <a:t>vive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agua</a:t>
            </a:r>
            <a:r>
              <a:rPr lang="en-US" sz="1600" dirty="0"/>
              <a:t>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parásito</a:t>
            </a:r>
            <a:r>
              <a:rPr lang="en-US" sz="16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7F1E8-836C-4C32-AD5F-7B9B25950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319" y="5939898"/>
            <a:ext cx="5655426" cy="942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254A2-832B-44BE-A0A7-B8932E7D1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1809" cy="5920652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74D7A3C3-D381-0622-58D9-CD725214A6F0}"/>
              </a:ext>
            </a:extLst>
          </p:cNvPr>
          <p:cNvSpPr txBox="1"/>
          <p:nvPr/>
        </p:nvSpPr>
        <p:spPr>
          <a:xfrm>
            <a:off x="201926" y="5947931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4674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5019" y="0"/>
            <a:ext cx="6274351" cy="609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2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Relacionados</a:t>
            </a: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</a:t>
            </a:r>
            <a:r>
              <a:rPr lang="en-US" sz="2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Riesgos</a:t>
            </a: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Biológicos</a:t>
            </a: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Patógenos</a:t>
            </a: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Sanguíneos</a:t>
            </a:r>
            <a:endParaRPr lang="en-US" sz="2800" dirty="0"/>
          </a:p>
          <a:p>
            <a:endParaRPr lang="en-US" sz="800" b="1" dirty="0"/>
          </a:p>
          <a:p>
            <a:r>
              <a:rPr lang="en-US" sz="1670" b="1" dirty="0"/>
              <a:t>La </a:t>
            </a:r>
            <a:r>
              <a:rPr lang="en-US" sz="1670" b="1" dirty="0" err="1"/>
              <a:t>exposición</a:t>
            </a:r>
            <a:r>
              <a:rPr lang="en-US" sz="1670" b="1" dirty="0"/>
              <a:t> </a:t>
            </a:r>
            <a:r>
              <a:rPr lang="en-US" sz="1670" b="1" dirty="0" err="1"/>
              <a:t>ocupacional</a:t>
            </a:r>
            <a:r>
              <a:rPr lang="en-US" sz="1670" b="1" dirty="0"/>
              <a:t> a </a:t>
            </a:r>
            <a:r>
              <a:rPr lang="en-US" sz="1670" b="1" dirty="0" err="1"/>
              <a:t>patógenos</a:t>
            </a:r>
            <a:r>
              <a:rPr lang="en-US" sz="1670" b="1" dirty="0"/>
              <a:t> </a:t>
            </a:r>
            <a:r>
              <a:rPr lang="en-US" sz="1670" b="1" dirty="0" err="1"/>
              <a:t>sanguíneos</a:t>
            </a:r>
            <a:r>
              <a:rPr lang="en-US" sz="1670" b="1" dirty="0"/>
              <a:t> </a:t>
            </a:r>
            <a:r>
              <a:rPr lang="en-US" sz="1670" dirty="0" err="1"/>
              <a:t>significa</a:t>
            </a:r>
            <a:r>
              <a:rPr lang="en-US" sz="1670" dirty="0"/>
              <a:t> </a:t>
            </a:r>
            <a:r>
              <a:rPr lang="en-US" sz="1670" dirty="0" err="1"/>
              <a:t>contacto</a:t>
            </a:r>
            <a:r>
              <a:rPr lang="en-US" sz="1670" dirty="0"/>
              <a:t> </a:t>
            </a:r>
            <a:r>
              <a:rPr lang="en-US" sz="1670" dirty="0" err="1"/>
              <a:t>razonablemente</a:t>
            </a:r>
            <a:r>
              <a:rPr lang="en-US" sz="1670" dirty="0"/>
              <a:t> </a:t>
            </a:r>
            <a:r>
              <a:rPr lang="en-US" sz="1670" dirty="0" err="1"/>
              <a:t>anticipado</a:t>
            </a:r>
            <a:r>
              <a:rPr lang="en-US" sz="1670" dirty="0"/>
              <a:t> de la </a:t>
            </a:r>
            <a:r>
              <a:rPr lang="en-US" sz="1670" dirty="0" err="1"/>
              <a:t>piel</a:t>
            </a:r>
            <a:r>
              <a:rPr lang="en-US" sz="1670" dirty="0"/>
              <a:t>, </a:t>
            </a:r>
            <a:r>
              <a:rPr lang="en-US" sz="1670" dirty="0" err="1"/>
              <a:t>los</a:t>
            </a:r>
            <a:r>
              <a:rPr lang="en-US" sz="1670" dirty="0"/>
              <a:t> </a:t>
            </a:r>
            <a:r>
              <a:rPr lang="en-US" sz="1670" dirty="0" err="1"/>
              <a:t>ojos</a:t>
            </a:r>
            <a:r>
              <a:rPr lang="en-US" sz="1670" dirty="0"/>
              <a:t>, la </a:t>
            </a:r>
            <a:r>
              <a:rPr lang="en-US" sz="1670" dirty="0" err="1"/>
              <a:t>membrana</a:t>
            </a:r>
            <a:r>
              <a:rPr lang="en-US" sz="1670" dirty="0"/>
              <a:t> mucosa o </a:t>
            </a:r>
            <a:r>
              <a:rPr lang="en-US" sz="1670" dirty="0" err="1"/>
              <a:t>por</a:t>
            </a:r>
            <a:r>
              <a:rPr lang="en-US" sz="1670" dirty="0"/>
              <a:t> </a:t>
            </a:r>
            <a:r>
              <a:rPr lang="en-US" sz="1670" dirty="0" err="1"/>
              <a:t>vía</a:t>
            </a:r>
            <a:r>
              <a:rPr lang="en-US" sz="1670" dirty="0"/>
              <a:t> parenteral con </a:t>
            </a:r>
            <a:r>
              <a:rPr lang="en-US" sz="1670" dirty="0" err="1"/>
              <a:t>sangre</a:t>
            </a:r>
            <a:r>
              <a:rPr lang="en-US" sz="1670" dirty="0"/>
              <a:t> u </a:t>
            </a:r>
            <a:r>
              <a:rPr lang="en-US" sz="1670" dirty="0" err="1"/>
              <a:t>otros</a:t>
            </a:r>
            <a:r>
              <a:rPr lang="en-US" sz="1670" dirty="0"/>
              <a:t> </a:t>
            </a:r>
            <a:r>
              <a:rPr lang="en-US" sz="1670" dirty="0" err="1"/>
              <a:t>materiales</a:t>
            </a:r>
            <a:r>
              <a:rPr lang="en-US" sz="1670" dirty="0"/>
              <a:t> </a:t>
            </a:r>
            <a:r>
              <a:rPr lang="en-US" sz="1670" dirty="0" err="1"/>
              <a:t>potencialmente</a:t>
            </a:r>
            <a:r>
              <a:rPr lang="en-US" sz="1670" dirty="0"/>
              <a:t> </a:t>
            </a:r>
            <a:r>
              <a:rPr lang="en-US" sz="1670" dirty="0" err="1"/>
              <a:t>infecciosos</a:t>
            </a:r>
            <a:r>
              <a:rPr lang="en-US" sz="1670" dirty="0"/>
              <a:t> que </a:t>
            </a:r>
            <a:r>
              <a:rPr lang="en-US" sz="1670" dirty="0" err="1"/>
              <a:t>puede</a:t>
            </a:r>
            <a:r>
              <a:rPr lang="en-US" sz="1670" dirty="0"/>
              <a:t> </a:t>
            </a:r>
            <a:r>
              <a:rPr lang="en-US" sz="1670" dirty="0" err="1"/>
              <a:t>producirse</a:t>
            </a:r>
            <a:r>
              <a:rPr lang="en-US" sz="1670" dirty="0"/>
              <a:t> </a:t>
            </a:r>
            <a:r>
              <a:rPr lang="en-US" sz="1670" dirty="0" err="1"/>
              <a:t>como</a:t>
            </a:r>
            <a:r>
              <a:rPr lang="en-US" sz="1670" dirty="0"/>
              <a:t> </a:t>
            </a:r>
            <a:r>
              <a:rPr lang="en-US" sz="1670" dirty="0" err="1"/>
              <a:t>resultado</a:t>
            </a:r>
            <a:r>
              <a:rPr lang="en-US" sz="1670" dirty="0"/>
              <a:t> de la </a:t>
            </a:r>
            <a:r>
              <a:rPr lang="en-US" sz="1670" dirty="0" err="1"/>
              <a:t>realización</a:t>
            </a:r>
            <a:r>
              <a:rPr lang="en-US" sz="1670" dirty="0"/>
              <a:t> de las </a:t>
            </a:r>
            <a:r>
              <a:rPr lang="en-US" sz="1670" dirty="0" err="1"/>
              <a:t>tareas</a:t>
            </a:r>
            <a:r>
              <a:rPr lang="en-US" sz="1670" dirty="0"/>
              <a:t> de un </a:t>
            </a:r>
            <a:r>
              <a:rPr lang="en-US" sz="1670" dirty="0" err="1"/>
              <a:t>empleado</a:t>
            </a:r>
            <a:r>
              <a:rPr lang="en-US" sz="1670" dirty="0"/>
              <a:t>. </a:t>
            </a:r>
          </a:p>
          <a:p>
            <a:endParaRPr lang="en-US" sz="1670" dirty="0"/>
          </a:p>
          <a:p>
            <a:r>
              <a:rPr lang="en-US" sz="1670" b="1" dirty="0"/>
              <a:t>Los </a:t>
            </a:r>
            <a:r>
              <a:rPr lang="en-US" sz="1670" b="1" dirty="0" err="1"/>
              <a:t>patógenos</a:t>
            </a:r>
            <a:r>
              <a:rPr lang="en-US" sz="1670" b="1" dirty="0"/>
              <a:t> </a:t>
            </a:r>
            <a:r>
              <a:rPr lang="en-US" sz="1670" b="1" dirty="0" err="1"/>
              <a:t>sanguíneos</a:t>
            </a:r>
            <a:r>
              <a:rPr lang="en-US" sz="1670" b="1" dirty="0"/>
              <a:t> </a:t>
            </a:r>
            <a:r>
              <a:rPr lang="en-US" sz="1670" dirty="0"/>
              <a:t>son </a:t>
            </a:r>
            <a:r>
              <a:rPr lang="en-US" sz="1670" dirty="0" err="1"/>
              <a:t>microorganismos</a:t>
            </a:r>
            <a:r>
              <a:rPr lang="en-US" sz="1670" dirty="0"/>
              <a:t> que se </a:t>
            </a:r>
            <a:r>
              <a:rPr lang="en-US" sz="1670" dirty="0" err="1"/>
              <a:t>transmiten</a:t>
            </a:r>
            <a:r>
              <a:rPr lang="en-US" sz="1670" dirty="0"/>
              <a:t> a </a:t>
            </a:r>
            <a:r>
              <a:rPr lang="en-US" sz="1670" dirty="0" err="1"/>
              <a:t>través</a:t>
            </a:r>
            <a:r>
              <a:rPr lang="en-US" sz="1670" dirty="0"/>
              <a:t> de la </a:t>
            </a:r>
            <a:r>
              <a:rPr lang="en-US" sz="1670" dirty="0" err="1"/>
              <a:t>sangre</a:t>
            </a:r>
            <a:r>
              <a:rPr lang="en-US" sz="1670" dirty="0"/>
              <a:t> </a:t>
            </a:r>
            <a:r>
              <a:rPr lang="en-US" sz="1670" dirty="0" err="1"/>
              <a:t>humana</a:t>
            </a:r>
            <a:r>
              <a:rPr lang="en-US" sz="1670" dirty="0"/>
              <a:t> y </a:t>
            </a:r>
            <a:r>
              <a:rPr lang="en-US" sz="1670" dirty="0" err="1"/>
              <a:t>causan</a:t>
            </a:r>
            <a:r>
              <a:rPr lang="en-US" sz="1670" dirty="0"/>
              <a:t> </a:t>
            </a:r>
            <a:r>
              <a:rPr lang="en-US" sz="1670" dirty="0" err="1"/>
              <a:t>enfermedades</a:t>
            </a:r>
            <a:r>
              <a:rPr lang="en-US" sz="1670" dirty="0"/>
              <a:t>. </a:t>
            </a:r>
            <a:r>
              <a:rPr lang="en-US" sz="1670" dirty="0" err="1"/>
              <a:t>Pueden</a:t>
            </a:r>
            <a:r>
              <a:rPr lang="en-US" sz="1670" dirty="0"/>
              <a:t> </a:t>
            </a:r>
            <a:r>
              <a:rPr lang="en-US" sz="1670" dirty="0" err="1"/>
              <a:t>transmitirse</a:t>
            </a:r>
            <a:r>
              <a:rPr lang="en-US" sz="1670" dirty="0"/>
              <a:t> </a:t>
            </a:r>
            <a:r>
              <a:rPr lang="en-US" sz="1670" dirty="0" err="1"/>
              <a:t>por</a:t>
            </a:r>
            <a:r>
              <a:rPr lang="en-US" sz="1670" dirty="0"/>
              <a:t> medio de la </a:t>
            </a:r>
            <a:r>
              <a:rPr lang="en-US" sz="1670" dirty="0" err="1"/>
              <a:t>sangre</a:t>
            </a:r>
            <a:r>
              <a:rPr lang="en-US" sz="1670" dirty="0"/>
              <a:t>, </a:t>
            </a:r>
            <a:r>
              <a:rPr lang="en-US" sz="1670" dirty="0" err="1"/>
              <a:t>los</a:t>
            </a:r>
            <a:r>
              <a:rPr lang="en-US" sz="1670" dirty="0"/>
              <a:t> </a:t>
            </a:r>
            <a:r>
              <a:rPr lang="en-US" sz="1670" dirty="0" err="1"/>
              <a:t>tejidos</a:t>
            </a:r>
            <a:r>
              <a:rPr lang="en-US" sz="1670" dirty="0"/>
              <a:t>, </a:t>
            </a:r>
            <a:r>
              <a:rPr lang="en-US" sz="1670" dirty="0" err="1"/>
              <a:t>los</a:t>
            </a:r>
            <a:r>
              <a:rPr lang="en-US" sz="1670" dirty="0"/>
              <a:t> </a:t>
            </a:r>
            <a:r>
              <a:rPr lang="en-US" sz="1670" dirty="0" err="1"/>
              <a:t>fluidos</a:t>
            </a:r>
            <a:r>
              <a:rPr lang="en-US" sz="1670" dirty="0"/>
              <a:t> </a:t>
            </a:r>
            <a:r>
              <a:rPr lang="en-US" sz="1670" dirty="0" err="1"/>
              <a:t>corporales</a:t>
            </a:r>
            <a:r>
              <a:rPr lang="en-US" sz="1670" dirty="0"/>
              <a:t> y </a:t>
            </a:r>
            <a:r>
              <a:rPr lang="en-US" sz="1670" dirty="0" err="1"/>
              <a:t>otros</a:t>
            </a:r>
            <a:r>
              <a:rPr lang="en-US" sz="1670" dirty="0"/>
              <a:t> </a:t>
            </a:r>
            <a:r>
              <a:rPr lang="en-US" sz="1670" dirty="0" err="1"/>
              <a:t>materiales</a:t>
            </a:r>
            <a:r>
              <a:rPr lang="en-US" sz="1670" dirty="0"/>
              <a:t> </a:t>
            </a:r>
            <a:r>
              <a:rPr lang="en-US" sz="1670" dirty="0" err="1"/>
              <a:t>potencialmente</a:t>
            </a:r>
            <a:r>
              <a:rPr lang="en-US" sz="1670" dirty="0"/>
              <a:t> </a:t>
            </a:r>
            <a:r>
              <a:rPr lang="en-US" sz="1670" dirty="0" err="1"/>
              <a:t>infecciosos</a:t>
            </a:r>
            <a:r>
              <a:rPr lang="en-US" sz="1670" dirty="0"/>
              <a:t> (potentially infectious materials, OPIM). </a:t>
            </a:r>
          </a:p>
          <a:p>
            <a:endParaRPr lang="en-US" sz="1670" dirty="0"/>
          </a:p>
          <a:p>
            <a:r>
              <a:rPr lang="en-US" sz="1670" dirty="0"/>
              <a:t>Si bien hay </a:t>
            </a:r>
            <a:r>
              <a:rPr lang="en-US" sz="1670" dirty="0" err="1"/>
              <a:t>muchos</a:t>
            </a:r>
            <a:r>
              <a:rPr lang="en-US" sz="1670" dirty="0"/>
              <a:t> </a:t>
            </a:r>
            <a:r>
              <a:rPr lang="en-US" sz="1670" dirty="0" err="1"/>
              <a:t>tipos</a:t>
            </a:r>
            <a:r>
              <a:rPr lang="en-US" sz="1670" dirty="0"/>
              <a:t> de </a:t>
            </a:r>
            <a:r>
              <a:rPr lang="en-US" sz="1670" dirty="0" err="1"/>
              <a:t>patógenos</a:t>
            </a:r>
            <a:r>
              <a:rPr lang="en-US" sz="1670" dirty="0"/>
              <a:t>, </a:t>
            </a:r>
            <a:r>
              <a:rPr lang="en-US" sz="1670" dirty="0" err="1"/>
              <a:t>este</a:t>
            </a:r>
            <a:r>
              <a:rPr lang="en-US" sz="1670" dirty="0"/>
              <a:t> </a:t>
            </a:r>
            <a:r>
              <a:rPr lang="en-US" sz="1670" dirty="0" err="1"/>
              <a:t>programa</a:t>
            </a:r>
            <a:r>
              <a:rPr lang="en-US" sz="1670" dirty="0"/>
              <a:t> se </a:t>
            </a:r>
            <a:r>
              <a:rPr lang="en-US" sz="1670" dirty="0" err="1"/>
              <a:t>enfoca</a:t>
            </a:r>
            <a:r>
              <a:rPr lang="en-US" sz="1670" dirty="0"/>
              <a:t> </a:t>
            </a:r>
            <a:r>
              <a:rPr lang="en-US" sz="1670" dirty="0" err="1"/>
              <a:t>en</a:t>
            </a:r>
            <a:r>
              <a:rPr lang="en-US" sz="1670" dirty="0"/>
              <a:t> </a:t>
            </a:r>
            <a:r>
              <a:rPr lang="en-US" sz="1670" dirty="0" err="1"/>
              <a:t>los</a:t>
            </a:r>
            <a:r>
              <a:rPr lang="en-US" sz="1670" dirty="0"/>
              <a:t> </a:t>
            </a:r>
            <a:r>
              <a:rPr lang="en-US" sz="1670" dirty="0" err="1"/>
              <a:t>patógenos</a:t>
            </a:r>
            <a:r>
              <a:rPr lang="en-US" sz="1670" dirty="0"/>
              <a:t> </a:t>
            </a:r>
            <a:r>
              <a:rPr lang="en-US" sz="1670" dirty="0" err="1"/>
              <a:t>sanguíneos</a:t>
            </a:r>
            <a:r>
              <a:rPr lang="en-US" sz="1670" dirty="0"/>
              <a:t> y </a:t>
            </a:r>
            <a:r>
              <a:rPr lang="en-US" sz="1670" dirty="0" err="1"/>
              <a:t>en</a:t>
            </a:r>
            <a:r>
              <a:rPr lang="en-US" sz="1670" dirty="0"/>
              <a:t> lo que </a:t>
            </a:r>
            <a:r>
              <a:rPr lang="en-US" sz="1670" dirty="0" err="1"/>
              <a:t>los</a:t>
            </a:r>
            <a:r>
              <a:rPr lang="en-US" sz="1670" dirty="0"/>
              <a:t> </a:t>
            </a:r>
            <a:r>
              <a:rPr lang="en-US" sz="1670" dirty="0" err="1"/>
              <a:t>empleadores</a:t>
            </a:r>
            <a:r>
              <a:rPr lang="en-US" sz="1670" dirty="0"/>
              <a:t> </a:t>
            </a:r>
            <a:r>
              <a:rPr lang="en-US" sz="1670" dirty="0" err="1"/>
              <a:t>deben</a:t>
            </a:r>
            <a:r>
              <a:rPr lang="en-US" sz="1670" dirty="0"/>
              <a:t> saber para </a:t>
            </a:r>
            <a:r>
              <a:rPr lang="en-US" sz="1670" dirty="0" err="1"/>
              <a:t>cumplir</a:t>
            </a:r>
            <a:r>
              <a:rPr lang="en-US" sz="1670" dirty="0"/>
              <a:t> con Oregon OSHA . </a:t>
            </a:r>
            <a:r>
              <a:rPr lang="en-US" sz="1670" dirty="0" err="1"/>
              <a:t>En</a:t>
            </a:r>
            <a:r>
              <a:rPr lang="en-US" sz="1670" dirty="0"/>
              <a:t> general, </a:t>
            </a:r>
            <a:r>
              <a:rPr lang="en-US" sz="1670" dirty="0" err="1"/>
              <a:t>el</a:t>
            </a:r>
            <a:r>
              <a:rPr lang="en-US" sz="1670" dirty="0"/>
              <a:t> </a:t>
            </a:r>
            <a:r>
              <a:rPr lang="en-US" sz="1670" dirty="0" err="1"/>
              <a:t>objetivo</a:t>
            </a:r>
            <a:r>
              <a:rPr lang="en-US" sz="1670" dirty="0"/>
              <a:t> de la </a:t>
            </a:r>
            <a:r>
              <a:rPr lang="en-US" sz="1670" dirty="0" err="1"/>
              <a:t>norma</a:t>
            </a:r>
            <a:r>
              <a:rPr lang="en-US" sz="1670" dirty="0"/>
              <a:t> es </a:t>
            </a:r>
            <a:r>
              <a:rPr lang="en-US" sz="1670" dirty="0" err="1"/>
              <a:t>proteger</a:t>
            </a:r>
            <a:r>
              <a:rPr lang="en-US" sz="1670" dirty="0"/>
              <a:t> a </a:t>
            </a:r>
            <a:r>
              <a:rPr lang="en-US" sz="1670" dirty="0" err="1"/>
              <a:t>los</a:t>
            </a:r>
            <a:r>
              <a:rPr lang="en-US" sz="1670" dirty="0"/>
              <a:t> </a:t>
            </a:r>
            <a:r>
              <a:rPr lang="en-US" sz="1670" dirty="0" err="1"/>
              <a:t>empleados</a:t>
            </a:r>
            <a:r>
              <a:rPr lang="en-US" sz="1670" dirty="0"/>
              <a:t> contra </a:t>
            </a:r>
            <a:r>
              <a:rPr lang="en-US" sz="1670" dirty="0" err="1"/>
              <a:t>el</a:t>
            </a:r>
            <a:r>
              <a:rPr lang="en-US" sz="1670" dirty="0"/>
              <a:t> virus de la hepatitis B (VHB), </a:t>
            </a:r>
            <a:r>
              <a:rPr lang="en-US" sz="1670" dirty="0" err="1"/>
              <a:t>el</a:t>
            </a:r>
            <a:r>
              <a:rPr lang="en-US" sz="1670" dirty="0"/>
              <a:t> virus de </a:t>
            </a:r>
            <a:r>
              <a:rPr lang="en-US" sz="1670" dirty="0" err="1"/>
              <a:t>inmunodeficiencia</a:t>
            </a:r>
            <a:r>
              <a:rPr lang="en-US" sz="1670" dirty="0"/>
              <a:t> </a:t>
            </a:r>
            <a:r>
              <a:rPr lang="en-US" sz="1670" dirty="0" err="1"/>
              <a:t>humana</a:t>
            </a:r>
            <a:r>
              <a:rPr lang="en-US" sz="1670" dirty="0"/>
              <a:t> (VIH) y </a:t>
            </a:r>
            <a:r>
              <a:rPr lang="en-US" sz="1670" dirty="0" err="1"/>
              <a:t>el</a:t>
            </a:r>
            <a:r>
              <a:rPr lang="en-US" sz="1670" dirty="0"/>
              <a:t> virus de la hepatitis C (VHC).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7F1E8-836C-4C32-AD5F-7B9B25950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319" y="5939898"/>
            <a:ext cx="5655426" cy="942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7CE716-CFDC-4206-8D05-90B4930DE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" y="0"/>
            <a:ext cx="5529726" cy="5939898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6BF8336C-C4E5-8BD6-CB44-F1BBD51FFC96}"/>
              </a:ext>
            </a:extLst>
          </p:cNvPr>
          <p:cNvSpPr txBox="1"/>
          <p:nvPr/>
        </p:nvSpPr>
        <p:spPr>
          <a:xfrm>
            <a:off x="201926" y="5947931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568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5341" y="198052"/>
            <a:ext cx="6274351" cy="5524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la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Violencia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Lugar de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</a:t>
            </a:r>
            <a:endParaRPr lang="en-US" sz="3200" dirty="0"/>
          </a:p>
          <a:p>
            <a:r>
              <a:rPr lang="en-US" sz="1700" b="1" dirty="0" err="1"/>
              <a:t>Violencia</a:t>
            </a:r>
            <a:r>
              <a:rPr lang="en-US" sz="1700" b="1" dirty="0"/>
              <a:t> </a:t>
            </a:r>
            <a:r>
              <a:rPr lang="en-US" sz="1700" b="1" dirty="0" err="1"/>
              <a:t>en</a:t>
            </a:r>
            <a:r>
              <a:rPr lang="en-US" sz="1700" b="1" dirty="0"/>
              <a:t> </a:t>
            </a:r>
            <a:r>
              <a:rPr lang="en-US" sz="1700" b="1" dirty="0" err="1"/>
              <a:t>el</a:t>
            </a:r>
            <a:r>
              <a:rPr lang="en-US" sz="1700" b="1" dirty="0"/>
              <a:t> </a:t>
            </a:r>
            <a:r>
              <a:rPr lang="en-US" sz="1700" b="1" dirty="0" err="1"/>
              <a:t>lugar</a:t>
            </a:r>
            <a:r>
              <a:rPr lang="en-US" sz="1700" b="1" dirty="0"/>
              <a:t> de </a:t>
            </a:r>
            <a:r>
              <a:rPr lang="en-US" sz="1700" b="1" dirty="0" err="1"/>
              <a:t>trabajo</a:t>
            </a:r>
            <a:r>
              <a:rPr lang="en-US" sz="1700" b="1" dirty="0"/>
              <a:t>: </a:t>
            </a:r>
            <a:r>
              <a:rPr lang="en-US" sz="1700" dirty="0" err="1"/>
              <a:t>Todo</a:t>
            </a:r>
            <a:r>
              <a:rPr lang="en-US" sz="1700" dirty="0"/>
              <a:t> </a:t>
            </a:r>
            <a:r>
              <a:rPr lang="en-US" sz="1700" dirty="0" err="1"/>
              <a:t>acto</a:t>
            </a:r>
            <a:r>
              <a:rPr lang="en-US" sz="1700" dirty="0"/>
              <a:t> </a:t>
            </a:r>
            <a:r>
              <a:rPr lang="en-US" sz="1700" dirty="0" err="1"/>
              <a:t>violento</a:t>
            </a:r>
            <a:r>
              <a:rPr lang="en-US" sz="1700" dirty="0"/>
              <a:t> que se </a:t>
            </a:r>
            <a:r>
              <a:rPr lang="en-US" sz="1700" dirty="0" err="1"/>
              <a:t>produzca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el</a:t>
            </a:r>
            <a:r>
              <a:rPr lang="en-US" sz="1700" dirty="0"/>
              <a:t> </a:t>
            </a:r>
            <a:r>
              <a:rPr lang="en-US" sz="1700" dirty="0" err="1"/>
              <a:t>lugar</a:t>
            </a:r>
            <a:r>
              <a:rPr lang="en-US" sz="1700" dirty="0"/>
              <a:t> de </a:t>
            </a:r>
            <a:r>
              <a:rPr lang="en-US" sz="1700" dirty="0" err="1"/>
              <a:t>trabajo</a:t>
            </a:r>
            <a:r>
              <a:rPr lang="en-US" sz="1700" dirty="0"/>
              <a:t> y </a:t>
            </a:r>
            <a:r>
              <a:rPr lang="en-US" sz="1700" dirty="0" err="1"/>
              <a:t>cree</a:t>
            </a:r>
            <a:r>
              <a:rPr lang="en-US" sz="1700" dirty="0"/>
              <a:t> un </a:t>
            </a:r>
            <a:r>
              <a:rPr lang="en-US" sz="1700" dirty="0" err="1"/>
              <a:t>ambiente</a:t>
            </a:r>
            <a:r>
              <a:rPr lang="en-US" sz="1700" dirty="0"/>
              <a:t> </a:t>
            </a:r>
            <a:r>
              <a:rPr lang="en-US" sz="1700" dirty="0" err="1"/>
              <a:t>laboral</a:t>
            </a:r>
            <a:r>
              <a:rPr lang="en-US" sz="1700" dirty="0"/>
              <a:t> </a:t>
            </a:r>
            <a:r>
              <a:rPr lang="en-US" sz="1700" dirty="0" err="1"/>
              <a:t>hostil</a:t>
            </a:r>
            <a:r>
              <a:rPr lang="en-US" sz="1700" dirty="0"/>
              <a:t> que </a:t>
            </a:r>
            <a:r>
              <a:rPr lang="en-US" sz="1700" dirty="0" err="1"/>
              <a:t>afecte</a:t>
            </a:r>
            <a:r>
              <a:rPr lang="en-US" sz="1700" dirty="0"/>
              <a:t> </a:t>
            </a:r>
            <a:r>
              <a:rPr lang="en-US" sz="1700" dirty="0" err="1"/>
              <a:t>el</a:t>
            </a:r>
            <a:r>
              <a:rPr lang="en-US" sz="1700" dirty="0"/>
              <a:t> </a:t>
            </a:r>
            <a:r>
              <a:rPr lang="en-US" sz="1700" dirty="0" err="1"/>
              <a:t>bienestar</a:t>
            </a:r>
            <a:r>
              <a:rPr lang="en-US" sz="1700" dirty="0"/>
              <a:t> </a:t>
            </a:r>
            <a:r>
              <a:rPr lang="en-US" sz="1700" dirty="0" err="1"/>
              <a:t>físico</a:t>
            </a:r>
            <a:r>
              <a:rPr lang="en-US" sz="1700" dirty="0"/>
              <a:t> o </a:t>
            </a:r>
            <a:r>
              <a:rPr lang="en-US" sz="1700" dirty="0" err="1"/>
              <a:t>psicológico</a:t>
            </a:r>
            <a:r>
              <a:rPr lang="en-US" sz="1700" dirty="0"/>
              <a:t> de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empleados</a:t>
            </a:r>
            <a:r>
              <a:rPr lang="en-US" sz="1700" dirty="0"/>
              <a:t>.  Un factor de </a:t>
            </a:r>
            <a:r>
              <a:rPr lang="en-US" sz="1700" dirty="0" err="1"/>
              <a:t>riesgo</a:t>
            </a:r>
            <a:r>
              <a:rPr lang="en-US" sz="1700" dirty="0"/>
              <a:t> es </a:t>
            </a:r>
            <a:r>
              <a:rPr lang="en-US" sz="1700" dirty="0" err="1"/>
              <a:t>una</a:t>
            </a:r>
            <a:r>
              <a:rPr lang="en-US" sz="1700" dirty="0"/>
              <a:t> </a:t>
            </a:r>
            <a:r>
              <a:rPr lang="en-US" sz="1700" dirty="0" err="1"/>
              <a:t>condición</a:t>
            </a:r>
            <a:r>
              <a:rPr lang="en-US" sz="1700" dirty="0"/>
              <a:t> o </a:t>
            </a:r>
            <a:r>
              <a:rPr lang="en-US" sz="1700" dirty="0" err="1"/>
              <a:t>circunstancia</a:t>
            </a:r>
            <a:r>
              <a:rPr lang="en-US" sz="1700" dirty="0"/>
              <a:t> que </a:t>
            </a:r>
            <a:r>
              <a:rPr lang="en-US" sz="1700" dirty="0" err="1"/>
              <a:t>puede</a:t>
            </a:r>
            <a:r>
              <a:rPr lang="en-US" sz="1700" dirty="0"/>
              <a:t> </a:t>
            </a:r>
            <a:r>
              <a:rPr lang="en-US" sz="1700" dirty="0" err="1"/>
              <a:t>aumentar</a:t>
            </a:r>
            <a:r>
              <a:rPr lang="en-US" sz="1700" dirty="0"/>
              <a:t> la </a:t>
            </a:r>
            <a:r>
              <a:rPr lang="en-US" sz="1700" dirty="0" err="1"/>
              <a:t>probabilidad</a:t>
            </a:r>
            <a:r>
              <a:rPr lang="en-US" sz="1700" dirty="0"/>
              <a:t> de </a:t>
            </a:r>
            <a:r>
              <a:rPr lang="en-US" sz="1700" dirty="0" err="1"/>
              <a:t>violencia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un </a:t>
            </a:r>
            <a:r>
              <a:rPr lang="en-US" sz="1700" dirty="0" err="1"/>
              <a:t>contexto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particular.  Los </a:t>
            </a:r>
            <a:r>
              <a:rPr lang="en-US" sz="1700" dirty="0" err="1"/>
              <a:t>factores</a:t>
            </a:r>
            <a:r>
              <a:rPr lang="en-US" sz="1700" dirty="0"/>
              <a:t> de </a:t>
            </a:r>
            <a:r>
              <a:rPr lang="en-US" sz="1700" dirty="0" err="1"/>
              <a:t>riesgo</a:t>
            </a:r>
            <a:r>
              <a:rPr lang="en-US" sz="1700" dirty="0"/>
              <a:t> </a:t>
            </a:r>
            <a:r>
              <a:rPr lang="en-US" sz="1700" dirty="0" err="1"/>
              <a:t>incluyen</a:t>
            </a:r>
            <a:r>
              <a:rPr lang="en-US" sz="1700" dirty="0"/>
              <a:t>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siguientes</a:t>
            </a:r>
            <a:r>
              <a:rPr lang="en-US" sz="1700" dirty="0"/>
              <a:t>:</a:t>
            </a:r>
          </a:p>
          <a:p>
            <a:r>
              <a:rPr lang="en-US" sz="17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/>
              <a:t>Contacto</a:t>
            </a:r>
            <a:r>
              <a:rPr lang="en-US" sz="1700" dirty="0"/>
              <a:t> de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empleados</a:t>
            </a:r>
            <a:r>
              <a:rPr lang="en-US" sz="1700" dirty="0"/>
              <a:t> con </a:t>
            </a:r>
            <a:r>
              <a:rPr lang="en-US" sz="1700" dirty="0" err="1"/>
              <a:t>el</a:t>
            </a:r>
            <a:r>
              <a:rPr lang="en-US" sz="1700" dirty="0"/>
              <a:t> </a:t>
            </a:r>
            <a:r>
              <a:rPr lang="en-US" sz="1700" dirty="0" err="1"/>
              <a:t>público</a:t>
            </a:r>
            <a:r>
              <a:rPr lang="en-US" sz="17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/>
              <a:t>Intercambio</a:t>
            </a:r>
            <a:r>
              <a:rPr lang="en-US" sz="1700" dirty="0"/>
              <a:t> de dinero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/>
              <a:t>Venta</a:t>
            </a:r>
            <a:r>
              <a:rPr lang="en-US" sz="1700" dirty="0"/>
              <a:t>/</a:t>
            </a:r>
            <a:r>
              <a:rPr lang="en-US" sz="1700" dirty="0" err="1"/>
              <a:t>distribución</a:t>
            </a:r>
            <a:r>
              <a:rPr lang="en-US" sz="1700" dirty="0"/>
              <a:t> de alcohol o </a:t>
            </a:r>
            <a:r>
              <a:rPr lang="en-US" sz="1700" dirty="0" err="1"/>
              <a:t>drogas</a:t>
            </a: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/>
              <a:t>Distribución</a:t>
            </a:r>
            <a:r>
              <a:rPr lang="en-US" sz="1700" dirty="0"/>
              <a:t> de </a:t>
            </a:r>
            <a:r>
              <a:rPr lang="en-US" sz="1700" dirty="0" err="1"/>
              <a:t>pasajeros</a:t>
            </a:r>
            <a:r>
              <a:rPr lang="en-US" sz="1700" dirty="0"/>
              <a:t> o </a:t>
            </a:r>
            <a:r>
              <a:rPr lang="en-US" sz="1700" dirty="0" err="1"/>
              <a:t>entrega</a:t>
            </a:r>
            <a:r>
              <a:rPr lang="en-US" sz="1700" dirty="0"/>
              <a:t> de </a:t>
            </a:r>
            <a:r>
              <a:rPr lang="en-US" sz="1700" dirty="0" err="1"/>
              <a:t>bienes</a:t>
            </a:r>
            <a:r>
              <a:rPr lang="en-US" sz="1700" dirty="0"/>
              <a:t> o </a:t>
            </a:r>
            <a:r>
              <a:rPr lang="en-US" sz="1700" dirty="0" err="1"/>
              <a:t>servicios</a:t>
            </a: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Lugar de </a:t>
            </a:r>
            <a:r>
              <a:rPr lang="en-US" sz="1700" dirty="0" err="1"/>
              <a:t>trabajo</a:t>
            </a:r>
            <a:r>
              <a:rPr lang="en-US" sz="1700" dirty="0"/>
              <a:t> </a:t>
            </a:r>
            <a:r>
              <a:rPr lang="en-US" sz="1700" dirty="0" err="1"/>
              <a:t>móvil</a:t>
            </a:r>
            <a:r>
              <a:rPr lang="en-US" sz="1700" dirty="0"/>
              <a:t> (</a:t>
            </a:r>
            <a:r>
              <a:rPr lang="en-US" sz="1700" dirty="0" err="1"/>
              <a:t>como</a:t>
            </a:r>
            <a:r>
              <a:rPr lang="en-US" sz="1700" dirty="0"/>
              <a:t> taxis o </a:t>
            </a:r>
            <a:r>
              <a:rPr lang="en-US" sz="1700" dirty="0" err="1"/>
              <a:t>patrulleros</a:t>
            </a:r>
            <a:r>
              <a:rPr lang="en-US" sz="1700" dirty="0"/>
              <a:t> </a:t>
            </a:r>
            <a:r>
              <a:rPr lang="en-US" sz="1700" dirty="0" err="1"/>
              <a:t>policiales</a:t>
            </a:r>
            <a:r>
              <a:rPr lang="en-US" sz="17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/>
              <a:t>Exposición</a:t>
            </a:r>
            <a:r>
              <a:rPr lang="en-US" sz="1700" dirty="0"/>
              <a:t> a personas </a:t>
            </a:r>
            <a:r>
              <a:rPr lang="en-US" sz="1700" dirty="0" err="1"/>
              <a:t>inestables</a:t>
            </a:r>
            <a:r>
              <a:rPr lang="en-US" sz="1700" dirty="0"/>
              <a:t> o </a:t>
            </a:r>
            <a:r>
              <a:rPr lang="en-US" sz="1700" dirty="0" err="1"/>
              <a:t>volátiles</a:t>
            </a:r>
            <a:r>
              <a:rPr lang="en-US" sz="1700" dirty="0"/>
              <a:t> (</a:t>
            </a:r>
            <a:r>
              <a:rPr lang="en-US" sz="1700" dirty="0" err="1"/>
              <a:t>como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servicios</a:t>
            </a:r>
            <a:r>
              <a:rPr lang="en-US" sz="1700" dirty="0"/>
              <a:t> </a:t>
            </a:r>
            <a:r>
              <a:rPr lang="en-US" sz="1700" dirty="0" err="1"/>
              <a:t>sociales</a:t>
            </a:r>
            <a:r>
              <a:rPr lang="en-US" sz="1700" dirty="0"/>
              <a:t> o de </a:t>
            </a:r>
            <a:r>
              <a:rPr lang="en-US" sz="1700" dirty="0" err="1"/>
              <a:t>atención</a:t>
            </a:r>
            <a:r>
              <a:rPr lang="en-US" sz="1700" dirty="0"/>
              <a:t> </a:t>
            </a:r>
            <a:r>
              <a:rPr lang="en-US" sz="1700" dirty="0" err="1"/>
              <a:t>médica</a:t>
            </a:r>
            <a:r>
              <a:rPr lang="en-US" sz="17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/>
              <a:t>Empleados</a:t>
            </a:r>
            <a:r>
              <a:rPr lang="en-US" sz="1700" dirty="0"/>
              <a:t> que </a:t>
            </a:r>
            <a:r>
              <a:rPr lang="en-US" sz="1700" dirty="0" err="1"/>
              <a:t>trabajan</a:t>
            </a:r>
            <a:r>
              <a:rPr lang="en-US" sz="1700" dirty="0"/>
              <a:t> solos, </a:t>
            </a:r>
            <a:r>
              <a:rPr lang="en-US" sz="1700" dirty="0" err="1"/>
              <a:t>tarde</a:t>
            </a:r>
            <a:r>
              <a:rPr lang="en-US" sz="1700" dirty="0"/>
              <a:t> </a:t>
            </a:r>
            <a:r>
              <a:rPr lang="en-US" sz="1700" dirty="0" err="1"/>
              <a:t>por</a:t>
            </a:r>
            <a:r>
              <a:rPr lang="en-US" sz="1700" dirty="0"/>
              <a:t> la </a:t>
            </a:r>
            <a:r>
              <a:rPr lang="en-US" sz="1700" dirty="0" err="1"/>
              <a:t>noche</a:t>
            </a:r>
            <a:r>
              <a:rPr lang="en-US" sz="1700" dirty="0"/>
              <a:t>/</a:t>
            </a:r>
            <a:r>
              <a:rPr lang="en-US" sz="1700" dirty="0" err="1"/>
              <a:t>temprano</a:t>
            </a:r>
            <a:r>
              <a:rPr lang="en-US" sz="1700" dirty="0"/>
              <a:t> </a:t>
            </a:r>
            <a:r>
              <a:rPr lang="en-US" sz="1700" dirty="0" err="1"/>
              <a:t>por</a:t>
            </a:r>
            <a:r>
              <a:rPr lang="en-US" sz="1700" dirty="0"/>
              <a:t> la </a:t>
            </a:r>
            <a:r>
              <a:rPr lang="en-US" sz="1700" dirty="0" err="1"/>
              <a:t>mañana</a:t>
            </a:r>
            <a:r>
              <a:rPr lang="en-US" sz="1700" dirty="0"/>
              <a:t> o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grupos</a:t>
            </a:r>
            <a:r>
              <a:rPr lang="en-US" sz="1700" dirty="0"/>
              <a:t> </a:t>
            </a:r>
            <a:r>
              <a:rPr lang="en-US" sz="1700" dirty="0" err="1"/>
              <a:t>pequeños</a:t>
            </a:r>
            <a:endParaRPr lang="en-US" sz="1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7F1E8-836C-4C32-AD5F-7B9B25950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319" y="5939898"/>
            <a:ext cx="5655426" cy="942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9E3813-CA5D-4C05-A186-177B90F8F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62E39E88-C804-694D-65E5-8D67BD070E09}"/>
              </a:ext>
            </a:extLst>
          </p:cNvPr>
          <p:cNvSpPr txBox="1"/>
          <p:nvPr/>
        </p:nvSpPr>
        <p:spPr>
          <a:xfrm>
            <a:off x="201926" y="5947931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375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1926" y="5966785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309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Creando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 Lugar de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Seguro</a:t>
            </a:r>
            <a:endParaRPr lang="en-US" sz="3200" dirty="0"/>
          </a:p>
          <a:p>
            <a:endParaRPr lang="en-US" sz="1800" dirty="0"/>
          </a:p>
          <a:p>
            <a:r>
              <a:rPr lang="en-US" sz="1700" dirty="0" err="1"/>
              <a:t>Ahora</a:t>
            </a:r>
            <a:r>
              <a:rPr lang="en-US" sz="1700" dirty="0"/>
              <a:t> que </a:t>
            </a:r>
            <a:r>
              <a:rPr lang="en-US" sz="1700" dirty="0" err="1"/>
              <a:t>comprende</a:t>
            </a:r>
            <a:r>
              <a:rPr lang="en-US" sz="1700" dirty="0"/>
              <a:t>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peligros</a:t>
            </a:r>
            <a:r>
              <a:rPr lang="en-US" sz="1700" dirty="0"/>
              <a:t> </a:t>
            </a:r>
            <a:r>
              <a:rPr lang="en-US" sz="1700" dirty="0" err="1"/>
              <a:t>ocupacionales</a:t>
            </a:r>
            <a:r>
              <a:rPr lang="en-US" sz="1700" dirty="0"/>
              <a:t>, ¿</a:t>
            </a:r>
            <a:r>
              <a:rPr lang="en-US" sz="1700" dirty="0" err="1"/>
              <a:t>cómo</a:t>
            </a:r>
            <a:r>
              <a:rPr lang="en-US" sz="1700" dirty="0"/>
              <a:t> </a:t>
            </a:r>
            <a:r>
              <a:rPr lang="en-US" sz="1700" dirty="0" err="1"/>
              <a:t>puede</a:t>
            </a:r>
            <a:r>
              <a:rPr lang="en-US" sz="1700" dirty="0"/>
              <a:t> </a:t>
            </a:r>
            <a:r>
              <a:rPr lang="en-US" sz="1700" dirty="0" err="1"/>
              <a:t>identificarlos</a:t>
            </a:r>
            <a:r>
              <a:rPr lang="en-US" sz="1700" dirty="0"/>
              <a:t>? Oregon OSHA </a:t>
            </a:r>
            <a:r>
              <a:rPr lang="en-US" sz="1700" dirty="0" err="1"/>
              <a:t>puede</a:t>
            </a:r>
            <a:r>
              <a:rPr lang="en-US" sz="1700" dirty="0"/>
              <a:t> </a:t>
            </a:r>
            <a:r>
              <a:rPr lang="en-US" sz="1700" dirty="0" err="1"/>
              <a:t>ayudar</a:t>
            </a:r>
            <a:r>
              <a:rPr lang="en-US" sz="1700" dirty="0"/>
              <a:t>. </a:t>
            </a:r>
            <a:r>
              <a:rPr lang="en-US" sz="1700" dirty="0" err="1"/>
              <a:t>Comuníquese</a:t>
            </a:r>
            <a:r>
              <a:rPr lang="en-US" sz="1700" dirty="0"/>
              <a:t> con </a:t>
            </a:r>
            <a:r>
              <a:rPr lang="en-US" sz="1700" dirty="0" err="1"/>
              <a:t>el</a:t>
            </a:r>
            <a:r>
              <a:rPr lang="en-US" sz="1700" dirty="0"/>
              <a:t> </a:t>
            </a:r>
            <a:r>
              <a:rPr lang="en-US" sz="1700" dirty="0" err="1"/>
              <a:t>servicio</a:t>
            </a:r>
            <a:r>
              <a:rPr lang="en-US" sz="1700" dirty="0"/>
              <a:t> de </a:t>
            </a:r>
            <a:r>
              <a:rPr lang="en-US" sz="1700" dirty="0" err="1"/>
              <a:t>consultas</a:t>
            </a:r>
            <a:r>
              <a:rPr lang="en-US" sz="1700" dirty="0"/>
              <a:t> de Oregon OSHA para </a:t>
            </a:r>
            <a:r>
              <a:rPr lang="en-US" sz="1700" dirty="0" err="1"/>
              <a:t>programar</a:t>
            </a:r>
            <a:r>
              <a:rPr lang="en-US" sz="1700" dirty="0"/>
              <a:t> un </a:t>
            </a:r>
            <a:r>
              <a:rPr lang="en-US" sz="1700" dirty="0" err="1"/>
              <a:t>recorrido</a:t>
            </a:r>
            <a:r>
              <a:rPr lang="en-US" sz="1700" dirty="0"/>
              <a:t> </a:t>
            </a:r>
            <a:r>
              <a:rPr lang="en-US" sz="1700" dirty="0" err="1"/>
              <a:t>gratuito</a:t>
            </a:r>
            <a:r>
              <a:rPr lang="en-US" sz="1700" dirty="0"/>
              <a:t> </a:t>
            </a:r>
            <a:r>
              <a:rPr lang="en-US" sz="1700" dirty="0" err="1"/>
              <a:t>por</a:t>
            </a:r>
            <a:r>
              <a:rPr lang="en-US" sz="1700" dirty="0"/>
              <a:t> </a:t>
            </a:r>
            <a:r>
              <a:rPr lang="en-US" sz="1700" dirty="0" err="1"/>
              <a:t>su</a:t>
            </a:r>
            <a:r>
              <a:rPr lang="en-US" sz="1700" dirty="0"/>
              <a:t> </a:t>
            </a:r>
            <a:r>
              <a:rPr lang="en-US" sz="1700" dirty="0" err="1"/>
              <a:t>lugar</a:t>
            </a:r>
            <a:r>
              <a:rPr lang="en-US" sz="1700" dirty="0"/>
              <a:t> de </a:t>
            </a:r>
            <a:r>
              <a:rPr lang="en-US" sz="1700" dirty="0" err="1"/>
              <a:t>trabajo</a:t>
            </a:r>
            <a:r>
              <a:rPr lang="en-US" sz="1700" dirty="0"/>
              <a:t>.</a:t>
            </a:r>
          </a:p>
          <a:p>
            <a:endParaRPr lang="en-US" sz="1700" dirty="0"/>
          </a:p>
          <a:p>
            <a:r>
              <a:rPr lang="en-US" sz="1700" dirty="0"/>
              <a:t>El </a:t>
            </a:r>
            <a:r>
              <a:rPr lang="en-US" sz="1700" dirty="0" err="1"/>
              <a:t>servicio</a:t>
            </a:r>
            <a:r>
              <a:rPr lang="en-US" sz="1700" dirty="0"/>
              <a:t> de </a:t>
            </a:r>
            <a:r>
              <a:rPr lang="en-US" sz="1700" dirty="0" err="1"/>
              <a:t>consultas</a:t>
            </a:r>
            <a:r>
              <a:rPr lang="en-US" sz="1700" dirty="0"/>
              <a:t> de Oregon OSHA </a:t>
            </a:r>
            <a:r>
              <a:rPr lang="en-US" sz="1700" dirty="0" err="1"/>
              <a:t>brinda</a:t>
            </a:r>
            <a:r>
              <a:rPr lang="en-US" sz="1700" dirty="0"/>
              <a:t> </a:t>
            </a:r>
            <a:r>
              <a:rPr lang="en-US" sz="1700" dirty="0" err="1"/>
              <a:t>diversos</a:t>
            </a:r>
            <a:r>
              <a:rPr lang="en-US" sz="1700" dirty="0"/>
              <a:t> </a:t>
            </a:r>
            <a:r>
              <a:rPr lang="en-US" sz="1700" dirty="0" err="1"/>
              <a:t>servicios</a:t>
            </a:r>
            <a:r>
              <a:rPr lang="en-US" sz="1700" dirty="0"/>
              <a:t> </a:t>
            </a:r>
            <a:r>
              <a:rPr lang="en-US" sz="1700" dirty="0" err="1"/>
              <a:t>confidenciales</a:t>
            </a:r>
            <a:r>
              <a:rPr lang="en-US" sz="1700" dirty="0"/>
              <a:t> sin </a:t>
            </a:r>
            <a:r>
              <a:rPr lang="en-US" sz="1700" dirty="0" err="1"/>
              <a:t>costo</a:t>
            </a:r>
            <a:r>
              <a:rPr lang="en-US" sz="1700" dirty="0"/>
              <a:t> </a:t>
            </a:r>
            <a:r>
              <a:rPr lang="en-US" sz="1700" dirty="0" err="1"/>
              <a:t>alguno</a:t>
            </a:r>
            <a:r>
              <a:rPr lang="en-US" sz="1700" dirty="0"/>
              <a:t>, </a:t>
            </a:r>
            <a:r>
              <a:rPr lang="en-US" sz="1700" dirty="0" err="1"/>
              <a:t>incluidos</a:t>
            </a:r>
            <a:r>
              <a:rPr lang="en-US" sz="1700" dirty="0"/>
              <a:t>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siguientes</a:t>
            </a:r>
            <a:r>
              <a:rPr lang="en-US" sz="1700" dirty="0"/>
              <a:t>:</a:t>
            </a:r>
          </a:p>
          <a:p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/>
              <a:t>Evaluaciones</a:t>
            </a:r>
            <a:r>
              <a:rPr lang="en-US" sz="1700" dirty="0"/>
              <a:t> de </a:t>
            </a:r>
            <a:r>
              <a:rPr lang="en-US" sz="1700" dirty="0" err="1"/>
              <a:t>seguridad</a:t>
            </a:r>
            <a:r>
              <a:rPr lang="en-US" sz="1700" dirty="0"/>
              <a:t>, </a:t>
            </a:r>
            <a:r>
              <a:rPr lang="en-US" sz="1700" dirty="0" err="1"/>
              <a:t>salud</a:t>
            </a:r>
            <a:r>
              <a:rPr lang="en-US" sz="1700" dirty="0"/>
              <a:t> y </a:t>
            </a:r>
            <a:r>
              <a:rPr lang="en-US" sz="1700" dirty="0" err="1"/>
              <a:t>peligros</a:t>
            </a:r>
            <a:r>
              <a:rPr lang="en-US" sz="1700" dirty="0"/>
              <a:t> </a:t>
            </a:r>
            <a:r>
              <a:rPr lang="en-US" sz="1700" dirty="0" err="1"/>
              <a:t>ergonómicos</a:t>
            </a: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/>
              <a:t>Recomendaciones</a:t>
            </a:r>
            <a:r>
              <a:rPr lang="en-US" sz="1700" dirty="0"/>
              <a:t> para </a:t>
            </a:r>
            <a:r>
              <a:rPr lang="en-US" sz="1700" dirty="0" err="1"/>
              <a:t>controlar</a:t>
            </a:r>
            <a:r>
              <a:rPr lang="en-US" sz="1700" dirty="0"/>
              <a:t> y </a:t>
            </a:r>
            <a:r>
              <a:rPr lang="en-US" sz="1700" dirty="0" err="1"/>
              <a:t>eliminar</a:t>
            </a:r>
            <a:r>
              <a:rPr lang="en-US" sz="1700" dirty="0"/>
              <a:t> </a:t>
            </a:r>
            <a:r>
              <a:rPr lang="en-US" sz="1700" dirty="0" err="1"/>
              <a:t>peligros</a:t>
            </a: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/>
              <a:t>Evaluaciones</a:t>
            </a:r>
            <a:r>
              <a:rPr lang="en-US" sz="1700" dirty="0"/>
              <a:t> de </a:t>
            </a:r>
            <a:r>
              <a:rPr lang="en-US" sz="1700" dirty="0" err="1"/>
              <a:t>programas</a:t>
            </a:r>
            <a:r>
              <a:rPr lang="en-US" sz="1700" dirty="0"/>
              <a:t> </a:t>
            </a:r>
            <a:r>
              <a:rPr lang="en-US" sz="1700" dirty="0" err="1"/>
              <a:t>por</a:t>
            </a:r>
            <a:r>
              <a:rPr lang="en-US" sz="1700" dirty="0"/>
              <a:t> </a:t>
            </a:r>
            <a:r>
              <a:rPr lang="en-US" sz="1700" dirty="0" err="1"/>
              <a:t>escrito</a:t>
            </a: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/>
              <a:t>Servicios</a:t>
            </a:r>
            <a:r>
              <a:rPr lang="en-US" sz="1700" dirty="0"/>
              <a:t> de </a:t>
            </a:r>
            <a:r>
              <a:rPr lang="en-US" sz="1700" dirty="0" err="1"/>
              <a:t>higiene</a:t>
            </a:r>
            <a:r>
              <a:rPr lang="en-US" sz="1700" dirty="0"/>
              <a:t> industrial, </a:t>
            </a:r>
            <a:r>
              <a:rPr lang="en-US" sz="1700" dirty="0" err="1"/>
              <a:t>como</a:t>
            </a:r>
            <a:r>
              <a:rPr lang="en-US" sz="1700" dirty="0"/>
              <a:t> control de </a:t>
            </a:r>
            <a:r>
              <a:rPr lang="en-US" sz="1700" dirty="0" err="1"/>
              <a:t>ruidos</a:t>
            </a: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/>
              <a:t>Capacitación</a:t>
            </a:r>
            <a:r>
              <a:rPr lang="en-US" sz="1700" dirty="0"/>
              <a:t> </a:t>
            </a:r>
            <a:r>
              <a:rPr lang="en-US" sz="1700" dirty="0" err="1"/>
              <a:t>práctica</a:t>
            </a:r>
            <a:r>
              <a:rPr lang="en-US" sz="1700" dirty="0"/>
              <a:t> </a:t>
            </a:r>
            <a:r>
              <a:rPr lang="en-US" sz="1700" dirty="0" err="1"/>
              <a:t>sobre</a:t>
            </a:r>
            <a:r>
              <a:rPr lang="en-US" sz="1700" dirty="0"/>
              <a:t> </a:t>
            </a:r>
            <a:r>
              <a:rPr lang="en-US" sz="1700" dirty="0" err="1"/>
              <a:t>temas</a:t>
            </a:r>
            <a:r>
              <a:rPr lang="en-US" sz="1700" dirty="0"/>
              <a:t> de </a:t>
            </a:r>
            <a:r>
              <a:rPr lang="en-US" sz="1700" dirty="0" err="1"/>
              <a:t>salud</a:t>
            </a:r>
            <a:r>
              <a:rPr lang="en-US" sz="1700" dirty="0"/>
              <a:t> y </a:t>
            </a:r>
            <a:r>
              <a:rPr lang="en-US" sz="1700" dirty="0" err="1"/>
              <a:t>seguridad</a:t>
            </a:r>
            <a:endParaRPr lang="en-US" sz="1700" dirty="0"/>
          </a:p>
          <a:p>
            <a:endParaRPr lang="en-US" sz="1700" dirty="0"/>
          </a:p>
          <a:p>
            <a:r>
              <a:rPr lang="en-US" sz="1700" dirty="0"/>
              <a:t>Para </a:t>
            </a:r>
            <a:r>
              <a:rPr lang="en-US" sz="1700" dirty="0" err="1"/>
              <a:t>obtener</a:t>
            </a:r>
            <a:r>
              <a:rPr lang="en-US" sz="1700" dirty="0"/>
              <a:t> </a:t>
            </a:r>
            <a:r>
              <a:rPr lang="en-US" sz="1700" dirty="0" err="1"/>
              <a:t>más</a:t>
            </a:r>
            <a:r>
              <a:rPr lang="en-US" sz="1700" dirty="0"/>
              <a:t> </a:t>
            </a:r>
            <a:r>
              <a:rPr lang="en-US" sz="1700" dirty="0" err="1"/>
              <a:t>información</a:t>
            </a:r>
            <a:r>
              <a:rPr lang="en-US" sz="1700" dirty="0"/>
              <a:t>, </a:t>
            </a:r>
            <a:r>
              <a:rPr lang="en-US" sz="1700" dirty="0" err="1"/>
              <a:t>llame</a:t>
            </a:r>
            <a:r>
              <a:rPr lang="en-US" sz="1700" dirty="0"/>
              <a:t> a </a:t>
            </a:r>
            <a:r>
              <a:rPr lang="en-US" sz="1700" dirty="0" err="1"/>
              <a:t>nuestro</a:t>
            </a:r>
            <a:r>
              <a:rPr lang="en-US" sz="1700" dirty="0"/>
              <a:t> </a:t>
            </a:r>
            <a:r>
              <a:rPr lang="en-US" sz="1700" dirty="0" err="1"/>
              <a:t>número</a:t>
            </a:r>
            <a:r>
              <a:rPr lang="en-US" sz="1700" dirty="0"/>
              <a:t> </a:t>
            </a:r>
            <a:r>
              <a:rPr lang="en-US" sz="1700" dirty="0" err="1"/>
              <a:t>gratuito</a:t>
            </a:r>
            <a:r>
              <a:rPr lang="en-US" sz="1700" dirty="0"/>
              <a:t>, 800-922-2689, o </a:t>
            </a:r>
            <a:r>
              <a:rPr lang="en-US" sz="1700" dirty="0" err="1"/>
              <a:t>haga</a:t>
            </a:r>
            <a:r>
              <a:rPr lang="en-US" sz="1700" dirty="0"/>
              <a:t> </a:t>
            </a:r>
            <a:r>
              <a:rPr lang="en-US" sz="1700" dirty="0" err="1">
                <a:hlinkClick r:id="rId3"/>
              </a:rPr>
              <a:t>clic</a:t>
            </a:r>
            <a:r>
              <a:rPr lang="en-US" sz="1700" dirty="0">
                <a:hlinkClick r:id="rId3"/>
              </a:rPr>
              <a:t> </a:t>
            </a:r>
            <a:r>
              <a:rPr lang="en-US" sz="1700" dirty="0" err="1">
                <a:hlinkClick r:id="rId3"/>
              </a:rPr>
              <a:t>aquí</a:t>
            </a:r>
            <a:r>
              <a:rPr lang="en-US" sz="1700" dirty="0"/>
              <a:t>.</a:t>
            </a:r>
            <a:r>
              <a:rPr lang="en-US" sz="1700" baseline="30000" dirty="0"/>
              <a:t>[7] </a:t>
            </a:r>
            <a:r>
              <a:rPr lang="en-US" sz="17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7F1E8-836C-4C32-AD5F-7B9B25950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319" y="5939898"/>
            <a:ext cx="5655426" cy="942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4A6864-F02A-4869-89ED-7BD02F248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54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3e8f5dbd0_0_9"/>
          <p:cNvSpPr/>
          <p:nvPr/>
        </p:nvSpPr>
        <p:spPr>
          <a:xfrm>
            <a:off x="0" y="5889719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b3e8f5dbd0_0_9"/>
          <p:cNvSpPr txBox="1"/>
          <p:nvPr/>
        </p:nvSpPr>
        <p:spPr>
          <a:xfrm>
            <a:off x="62500" y="203550"/>
            <a:ext cx="11931000" cy="53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Discusión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clase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Aproveche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oportunidad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hacer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/responder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preguntas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sobre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anterior y para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resumir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direcciones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enlaces web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discutidos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52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lang="en-US" sz="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hlinkClick r:id="rId3"/>
              </a:rPr>
              <a:t>https://www.oregonlegislature.gov/bills_laws/ors/ors654.html</a:t>
            </a:r>
            <a:r>
              <a:rPr lang="en-US" dirty="0"/>
              <a:t> </a:t>
            </a:r>
          </a:p>
          <a:p>
            <a:pPr marL="342900" lvl="0" indent="-342900">
              <a:buSzPts val="1800"/>
              <a:buAutoNum type="arabicParenR"/>
            </a:pPr>
            <a:endParaRPr lang="en-US" dirty="0"/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hlinkClick r:id="rId4"/>
              </a:rPr>
              <a:t>https://osha.oregon.gov/OSHARules/div1/437-001-0760.pdf#page=4</a:t>
            </a:r>
            <a:r>
              <a:rPr lang="en-US" dirty="0"/>
              <a:t> </a:t>
            </a:r>
          </a:p>
          <a:p>
            <a:pPr marL="342900" lvl="0" indent="-342900">
              <a:buSzPts val="1800"/>
              <a:buAutoNum type="arabicParenR"/>
            </a:pPr>
            <a:endParaRPr lang="en-US" dirty="0"/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hlinkClick r:id="rId5"/>
              </a:rPr>
              <a:t>https://osha.oregon.gov/OSHARules/div1/437-001-0765.pdf#page=3</a:t>
            </a:r>
            <a:r>
              <a:rPr lang="en-US" dirty="0"/>
              <a:t> </a:t>
            </a:r>
          </a:p>
          <a:p>
            <a:pPr marL="342900" lvl="0" indent="-342900">
              <a:buSzPts val="1800"/>
              <a:buAutoNum type="arabicParenR"/>
            </a:pPr>
            <a:endParaRPr lang="en-US" dirty="0"/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hlinkClick r:id="rId6"/>
              </a:rPr>
              <a:t>http://www.cbs.state.or.us/osha/pubed/courses/safety-committees-meetings-spa/course/scm-module-1-spa/index.html</a:t>
            </a:r>
            <a:endParaRPr lang="en-US" dirty="0"/>
          </a:p>
          <a:p>
            <a:pPr marL="342900" lvl="0" indent="-342900">
              <a:buSzPts val="1800"/>
              <a:buAutoNum type="arabicParenR"/>
            </a:pPr>
            <a:endParaRPr lang="en-US" dirty="0"/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hlinkClick r:id="rId5"/>
              </a:rPr>
              <a:t>https://osha.oregon.gov/OSHARules/div1/437-001-0765.pdf#page=3</a:t>
            </a:r>
            <a:r>
              <a:rPr lang="en-US" dirty="0"/>
              <a:t> </a:t>
            </a:r>
          </a:p>
          <a:p>
            <a:pPr marL="342900" lvl="0" indent="-342900">
              <a:buSzPts val="1800"/>
              <a:buAutoNum type="arabicParenR"/>
            </a:pPr>
            <a:endParaRPr lang="en-US" dirty="0"/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hlinkClick r:id="rId5"/>
              </a:rPr>
              <a:t>https://osha.oregon.gov/OSHARules/div1/437-001-0765.pdf#page=3</a:t>
            </a:r>
            <a:r>
              <a:rPr lang="en-US" dirty="0"/>
              <a:t> </a:t>
            </a:r>
          </a:p>
          <a:p>
            <a:pPr marL="342900" lvl="0" indent="-342900">
              <a:buSzPts val="1800"/>
              <a:buAutoNum type="arabicParenR"/>
            </a:pPr>
            <a:endParaRPr lang="en-US" dirty="0"/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hlinkClick r:id="rId7"/>
              </a:rPr>
              <a:t>https://osha.oregon.gov/consult/Pages/index.aspx</a:t>
            </a:r>
            <a:r>
              <a:rPr lang="en-US" dirty="0"/>
              <a:t> </a:t>
            </a:r>
          </a:p>
          <a:p>
            <a:pPr marL="342900" lvl="0" indent="-342900">
              <a:buSzPts val="1800"/>
              <a:buAutoNum type="arabicParenR"/>
            </a:pPr>
            <a:endParaRPr lang="en-US" dirty="0"/>
          </a:p>
          <a:p>
            <a:pPr marL="342900" lvl="0" indent="-342900">
              <a:buSzPts val="1800"/>
              <a:buAutoNum type="arabicParenR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2ACD6D-65FD-4893-9138-B023ED618F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7319" y="5939898"/>
            <a:ext cx="5655426" cy="942571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9652637A-E602-2FFD-318D-D046188A055A}"/>
              </a:ext>
            </a:extLst>
          </p:cNvPr>
          <p:cNvSpPr txBox="1"/>
          <p:nvPr/>
        </p:nvSpPr>
        <p:spPr>
          <a:xfrm>
            <a:off x="201926" y="5966785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t="11228"/>
          <a:stretch/>
        </p:blipFill>
        <p:spPr>
          <a:xfrm>
            <a:off x="0" y="0"/>
            <a:ext cx="12169791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0" y="2542903"/>
            <a:ext cx="12192000" cy="2272938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-566651" y="2799876"/>
            <a:ext cx="1332530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 DE PELIGROS</a:t>
            </a:r>
            <a:endParaRPr lang="en-US" sz="40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-566651" y="3569317"/>
            <a:ext cx="1332530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44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Inspecciones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31546-B882-42B9-8004-73C162EC3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317" y="125950"/>
            <a:ext cx="2596877" cy="1077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E971AB-E729-4034-872A-F6C4B6767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66" y="260296"/>
            <a:ext cx="3119159" cy="101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60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47866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A01A04-E476-4946-83C8-942818EF32A4}"/>
              </a:ext>
            </a:extLst>
          </p:cNvPr>
          <p:cNvSpPr/>
          <p:nvPr/>
        </p:nvSpPr>
        <p:spPr>
          <a:xfrm>
            <a:off x="0" y="17445"/>
            <a:ext cx="12192000" cy="589335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2E09B48E-1DF3-4AA4-A5C1-B08FE8E59172}"/>
              </a:ext>
            </a:extLst>
          </p:cNvPr>
          <p:cNvSpPr txBox="1"/>
          <p:nvPr/>
        </p:nvSpPr>
        <p:spPr>
          <a:xfrm>
            <a:off x="202630" y="6093788"/>
            <a:ext cx="57986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inspección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E2082E-E0AF-4123-B0E6-BAD548A1D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412" y="5938471"/>
            <a:ext cx="5623588" cy="937265"/>
          </a:xfrm>
          <a:prstGeom prst="rect">
            <a:avLst/>
          </a:prstGeom>
        </p:spPr>
      </p:pic>
      <p:pic>
        <p:nvPicPr>
          <p:cNvPr id="3" name="Online Media 2" descr="Inspecciones de seguridad">
            <a:hlinkClick r:id="" action="ppaction://media"/>
            <a:extLst>
              <a:ext uri="{FF2B5EF4-FFF2-40B4-BE49-F238E27FC236}">
                <a16:creationId xmlns:a16="http://schemas.microsoft.com/office/drawing/2014/main" id="{0B6CF9DD-BB79-8B7A-EA1E-D8539ACE89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28719" y="52979"/>
            <a:ext cx="10334561" cy="58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5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093788"/>
            <a:ext cx="57986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inspección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5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4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Tipos</a:t>
            </a:r>
            <a:r>
              <a:rPr lang="en-US" sz="4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Inspecciones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err="1"/>
              <a:t>Analicemos</a:t>
            </a:r>
            <a:r>
              <a:rPr lang="en-US" sz="1600" dirty="0"/>
              <a:t> un poco </a:t>
            </a:r>
            <a:r>
              <a:rPr lang="en-US" sz="1600" dirty="0" err="1"/>
              <a:t>más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profundidad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tipo</a:t>
            </a:r>
            <a:r>
              <a:rPr lang="en-US" sz="1600" dirty="0"/>
              <a:t> de </a:t>
            </a:r>
            <a:r>
              <a:rPr lang="en-US" sz="1600" dirty="0" err="1"/>
              <a:t>inspecciones</a:t>
            </a:r>
            <a:r>
              <a:rPr lang="en-US" sz="1600" dirty="0"/>
              <a:t>: </a:t>
            </a:r>
          </a:p>
          <a:p>
            <a:endParaRPr lang="en-US" sz="1600" dirty="0"/>
          </a:p>
          <a:p>
            <a:r>
              <a:rPr lang="en-US" sz="1600" b="1" dirty="0" err="1"/>
              <a:t>Constantes</a:t>
            </a:r>
            <a:r>
              <a:rPr lang="en-US" sz="1600" b="1" dirty="0"/>
              <a:t>: </a:t>
            </a:r>
            <a:r>
              <a:rPr lang="en-US" sz="1600" dirty="0"/>
              <a:t>Los </a:t>
            </a:r>
            <a:r>
              <a:rPr lang="en-US" sz="1600" dirty="0" err="1"/>
              <a:t>supervisores</a:t>
            </a:r>
            <a:r>
              <a:rPr lang="en-US" sz="1600" dirty="0"/>
              <a:t> y </a:t>
            </a:r>
            <a:r>
              <a:rPr lang="en-US" sz="1600" dirty="0" err="1"/>
              <a:t>trabajadores</a:t>
            </a:r>
            <a:r>
              <a:rPr lang="en-US" sz="1600" dirty="0"/>
              <a:t> </a:t>
            </a:r>
            <a:r>
              <a:rPr lang="en-US" sz="1600" dirty="0" err="1"/>
              <a:t>realizan</a:t>
            </a:r>
            <a:r>
              <a:rPr lang="en-US" sz="1600" dirty="0"/>
              <a:t> </a:t>
            </a:r>
            <a:r>
              <a:rPr lang="en-US" sz="1600" dirty="0" err="1"/>
              <a:t>continuamente</a:t>
            </a:r>
            <a:r>
              <a:rPr lang="en-US" sz="1600" dirty="0"/>
              <a:t> </a:t>
            </a:r>
            <a:r>
              <a:rPr lang="en-US" sz="1600" dirty="0" err="1"/>
              <a:t>inspecciones</a:t>
            </a:r>
            <a:r>
              <a:rPr lang="en-US" sz="1600" dirty="0"/>
              <a:t> </a:t>
            </a:r>
            <a:r>
              <a:rPr lang="en-US" sz="1600" dirty="0" err="1"/>
              <a:t>constantes</a:t>
            </a:r>
            <a:r>
              <a:rPr lang="en-US" sz="1600" dirty="0"/>
              <a:t>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parte</a:t>
            </a:r>
            <a:r>
              <a:rPr lang="en-US" sz="1600" dirty="0"/>
              <a:t> de sus </a:t>
            </a:r>
            <a:r>
              <a:rPr lang="en-US" sz="1600" dirty="0" err="1"/>
              <a:t>responsabilidades</a:t>
            </a:r>
            <a:r>
              <a:rPr lang="en-US" sz="1600" dirty="0"/>
              <a:t> </a:t>
            </a:r>
            <a:r>
              <a:rPr lang="en-US" sz="1600" dirty="0" err="1"/>
              <a:t>laborales</a:t>
            </a:r>
            <a:r>
              <a:rPr lang="en-US" sz="1600" dirty="0"/>
              <a:t>. </a:t>
            </a:r>
            <a:r>
              <a:rPr lang="en-US" sz="1600" dirty="0" err="1"/>
              <a:t>Esto</a:t>
            </a:r>
            <a:r>
              <a:rPr lang="en-US" sz="1600" dirty="0"/>
              <a:t> </a:t>
            </a:r>
            <a:r>
              <a:rPr lang="en-US" sz="1600" dirty="0" err="1"/>
              <a:t>incluye</a:t>
            </a:r>
            <a:r>
              <a:rPr lang="en-US" sz="1600" dirty="0"/>
              <a:t> </a:t>
            </a:r>
            <a:r>
              <a:rPr lang="en-US" sz="1600" dirty="0" err="1"/>
              <a:t>identificar</a:t>
            </a:r>
            <a:r>
              <a:rPr lang="en-US" sz="1600" dirty="0"/>
              <a:t> </a:t>
            </a:r>
            <a:r>
              <a:rPr lang="en-US" sz="1600" dirty="0" err="1"/>
              <a:t>condiciones</a:t>
            </a:r>
            <a:r>
              <a:rPr lang="en-US" sz="1600" dirty="0"/>
              <a:t> </a:t>
            </a:r>
            <a:r>
              <a:rPr lang="en-US" sz="1600" dirty="0" err="1"/>
              <a:t>peligrosas</a:t>
            </a:r>
            <a:r>
              <a:rPr lang="en-US" sz="1600" dirty="0"/>
              <a:t> y </a:t>
            </a:r>
            <a:r>
              <a:rPr lang="en-US" sz="1600" dirty="0" err="1"/>
              <a:t>corregirlas</a:t>
            </a:r>
            <a:r>
              <a:rPr lang="en-US" sz="1600" dirty="0"/>
              <a:t> </a:t>
            </a:r>
            <a:r>
              <a:rPr lang="en-US" sz="1600" dirty="0" err="1"/>
              <a:t>inmediatamente</a:t>
            </a:r>
            <a:r>
              <a:rPr lang="en-US" sz="1600" dirty="0"/>
              <a:t> o </a:t>
            </a:r>
            <a:r>
              <a:rPr lang="en-US" sz="1600" dirty="0" err="1"/>
              <a:t>informarlas</a:t>
            </a:r>
            <a:r>
              <a:rPr lang="en-US" sz="1600" dirty="0"/>
              <a:t> para </a:t>
            </a:r>
            <a:r>
              <a:rPr lang="en-US" sz="1600" dirty="0" err="1"/>
              <a:t>tomar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medida</a:t>
            </a:r>
            <a:r>
              <a:rPr lang="en-US" sz="1600" dirty="0"/>
              <a:t> </a:t>
            </a:r>
            <a:r>
              <a:rPr lang="en-US" sz="1600" dirty="0" err="1"/>
              <a:t>correctiva</a:t>
            </a:r>
            <a:r>
              <a:rPr lang="en-US" sz="1600" dirty="0"/>
              <a:t>. Un </a:t>
            </a:r>
            <a:r>
              <a:rPr lang="en-US" sz="1600" dirty="0" err="1"/>
              <a:t>ejemplo</a:t>
            </a:r>
            <a:r>
              <a:rPr lang="en-US" sz="1600" dirty="0"/>
              <a:t> de </a:t>
            </a:r>
            <a:r>
              <a:rPr lang="en-US" sz="1600" dirty="0" err="1"/>
              <a:t>esto</a:t>
            </a:r>
            <a:r>
              <a:rPr lang="en-US" sz="1600" dirty="0"/>
              <a:t> es la </a:t>
            </a:r>
            <a:r>
              <a:rPr lang="en-US" sz="1600" dirty="0" err="1"/>
              <a:t>verificación</a:t>
            </a:r>
            <a:r>
              <a:rPr lang="en-US" sz="1600" dirty="0"/>
              <a:t> </a:t>
            </a:r>
            <a:r>
              <a:rPr lang="en-US" sz="1600" dirty="0" err="1"/>
              <a:t>diaria</a:t>
            </a:r>
            <a:r>
              <a:rPr lang="en-US" sz="1600" dirty="0"/>
              <a:t> de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equipos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US" sz="1600" b="1" dirty="0"/>
              <a:t>Previas al </a:t>
            </a:r>
            <a:r>
              <a:rPr lang="en-US" sz="1600" b="1" dirty="0" err="1"/>
              <a:t>uso</a:t>
            </a:r>
            <a:r>
              <a:rPr lang="en-US" sz="1600" b="1" dirty="0"/>
              <a:t>: </a:t>
            </a:r>
            <a:r>
              <a:rPr lang="en-US" sz="1600" dirty="0" err="1"/>
              <a:t>Inspección</a:t>
            </a:r>
            <a:r>
              <a:rPr lang="en-US" sz="1600" dirty="0"/>
              <a:t> de </a:t>
            </a:r>
            <a:r>
              <a:rPr lang="en-US" sz="1600" dirty="0" err="1"/>
              <a:t>equipos</a:t>
            </a:r>
            <a:r>
              <a:rPr lang="en-US" sz="1600" dirty="0"/>
              <a:t> o </a:t>
            </a:r>
            <a:r>
              <a:rPr lang="en-US" sz="1600" dirty="0" err="1"/>
              <a:t>procesos</a:t>
            </a:r>
            <a:r>
              <a:rPr lang="en-US" sz="1600" dirty="0"/>
              <a:t> </a:t>
            </a:r>
            <a:r>
              <a:rPr lang="en-US" sz="1600" dirty="0" err="1"/>
              <a:t>nuevos</a:t>
            </a:r>
            <a:r>
              <a:rPr lang="en-US" sz="1600" dirty="0"/>
              <a:t> o </a:t>
            </a:r>
            <a:r>
              <a:rPr lang="en-US" sz="1600" dirty="0" err="1"/>
              <a:t>modificados</a:t>
            </a:r>
            <a:r>
              <a:rPr lang="en-US" sz="1600" dirty="0"/>
              <a:t>.  </a:t>
            </a:r>
          </a:p>
          <a:p>
            <a:endParaRPr lang="en-US" sz="1600" dirty="0"/>
          </a:p>
          <a:p>
            <a:r>
              <a:rPr lang="en-US" sz="1600" b="1" dirty="0" err="1"/>
              <a:t>Inspecciones</a:t>
            </a:r>
            <a:r>
              <a:rPr lang="en-US" sz="1600" b="1" dirty="0"/>
              <a:t> </a:t>
            </a:r>
            <a:r>
              <a:rPr lang="en-US" sz="1600" b="1" dirty="0" err="1"/>
              <a:t>periódicas</a:t>
            </a:r>
            <a:r>
              <a:rPr lang="en-US" sz="1600" b="1" dirty="0"/>
              <a:t>: </a:t>
            </a:r>
            <a:r>
              <a:rPr lang="en-US" sz="1600" dirty="0"/>
              <a:t>Es un </a:t>
            </a:r>
            <a:r>
              <a:rPr lang="en-US" sz="1600" dirty="0" err="1"/>
              <a:t>recorrido</a:t>
            </a:r>
            <a:r>
              <a:rPr lang="en-US" sz="1600" dirty="0"/>
              <a:t> del </a:t>
            </a:r>
            <a:r>
              <a:rPr lang="en-US" sz="1600" dirty="0" err="1"/>
              <a:t>comité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, que es </a:t>
            </a:r>
            <a:r>
              <a:rPr lang="en-US" sz="1600" dirty="0" err="1"/>
              <a:t>obligatoria</a:t>
            </a:r>
            <a:r>
              <a:rPr lang="en-US" sz="1600" dirty="0"/>
              <a:t> para </a:t>
            </a:r>
            <a:r>
              <a:rPr lang="en-US" sz="1600" dirty="0" err="1"/>
              <a:t>abarcar</a:t>
            </a:r>
            <a:r>
              <a:rPr lang="en-US" sz="1600" dirty="0"/>
              <a:t> </a:t>
            </a:r>
            <a:r>
              <a:rPr lang="en-US" sz="1600" dirty="0" err="1"/>
              <a:t>toda</a:t>
            </a:r>
            <a:r>
              <a:rPr lang="en-US" sz="1600" dirty="0"/>
              <a:t> la </a:t>
            </a:r>
            <a:r>
              <a:rPr lang="en-US" sz="1600" dirty="0" err="1"/>
              <a:t>instalación</a:t>
            </a:r>
            <a:r>
              <a:rPr lang="en-US" sz="1600" dirty="0"/>
              <a:t>,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vez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trimestre</a:t>
            </a:r>
            <a:r>
              <a:rPr lang="en-US" sz="1600" dirty="0"/>
              <a:t>.  Durante </a:t>
            </a:r>
            <a:r>
              <a:rPr lang="en-US" sz="1600" dirty="0" err="1"/>
              <a:t>estas</a:t>
            </a:r>
            <a:r>
              <a:rPr lang="en-US" sz="1600" dirty="0"/>
              <a:t> </a:t>
            </a:r>
            <a:r>
              <a:rPr lang="en-US" sz="1600" dirty="0" err="1"/>
              <a:t>inspecciones</a:t>
            </a:r>
            <a:r>
              <a:rPr lang="en-US" sz="1600" dirty="0"/>
              <a:t>, </a:t>
            </a:r>
            <a:r>
              <a:rPr lang="en-US" sz="1600" dirty="0" err="1"/>
              <a:t>debe</a:t>
            </a:r>
            <a:r>
              <a:rPr lang="en-US" sz="1600" dirty="0"/>
              <a:t> </a:t>
            </a:r>
            <a:r>
              <a:rPr lang="en-US" sz="1600" dirty="0" err="1"/>
              <a:t>analizar</a:t>
            </a:r>
            <a:r>
              <a:rPr lang="en-US" sz="1600" dirty="0"/>
              <a:t> </a:t>
            </a:r>
            <a:r>
              <a:rPr lang="en-US" sz="1600" dirty="0" err="1"/>
              <a:t>todas</a:t>
            </a:r>
            <a:r>
              <a:rPr lang="en-US" sz="1600" dirty="0"/>
              <a:t> las inquietudes de </a:t>
            </a:r>
            <a:r>
              <a:rPr lang="en-US" sz="1600" dirty="0" err="1"/>
              <a:t>seguridad</a:t>
            </a:r>
            <a:r>
              <a:rPr lang="en-US" sz="1600" dirty="0"/>
              <a:t> y </a:t>
            </a:r>
            <a:r>
              <a:rPr lang="en-US" sz="1600" dirty="0" err="1"/>
              <a:t>salud</a:t>
            </a:r>
            <a:r>
              <a:rPr lang="en-US" sz="1600" dirty="0"/>
              <a:t>, no </a:t>
            </a:r>
            <a:r>
              <a:rPr lang="en-US" sz="1600" dirty="0" err="1"/>
              <a:t>solamente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problemas</a:t>
            </a:r>
            <a:r>
              <a:rPr lang="en-US" sz="1600" dirty="0"/>
              <a:t> graves.</a:t>
            </a:r>
            <a:br>
              <a:rPr lang="en-US" sz="1600" dirty="0"/>
            </a:b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D9BE7-39FD-4327-98E4-B5463AACC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412" y="5970314"/>
            <a:ext cx="5623588" cy="937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323357-A7B0-488E-A5FC-738C772E9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02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47866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A01A04-E476-4946-83C8-942818EF32A4}"/>
              </a:ext>
            </a:extLst>
          </p:cNvPr>
          <p:cNvSpPr/>
          <p:nvPr/>
        </p:nvSpPr>
        <p:spPr>
          <a:xfrm>
            <a:off x="0" y="0"/>
            <a:ext cx="12192000" cy="589335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2E09B48E-1DF3-4AA4-A5C1-B08FE8E59172}"/>
              </a:ext>
            </a:extLst>
          </p:cNvPr>
          <p:cNvSpPr txBox="1"/>
          <p:nvPr/>
        </p:nvSpPr>
        <p:spPr>
          <a:xfrm>
            <a:off x="202630" y="6093788"/>
            <a:ext cx="57986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inspección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E2082E-E0AF-4123-B0E6-BAD548A1D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412" y="5938471"/>
            <a:ext cx="5623588" cy="937265"/>
          </a:xfrm>
          <a:prstGeom prst="rect">
            <a:avLst/>
          </a:prstGeom>
        </p:spPr>
      </p:pic>
      <p:pic>
        <p:nvPicPr>
          <p:cNvPr id="3" name="Online Media 2" descr="Planificación de inspecciones de seguridad">
            <a:hlinkClick r:id="" action="ppaction://media"/>
            <a:extLst>
              <a:ext uri="{FF2B5EF4-FFF2-40B4-BE49-F238E27FC236}">
                <a16:creationId xmlns:a16="http://schemas.microsoft.com/office/drawing/2014/main" id="{139EBE7F-B356-4C3A-C42A-998EF311123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65759" y="51725"/>
            <a:ext cx="10271091" cy="578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6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/>
          <p:nvPr/>
        </p:nvSpPr>
        <p:spPr>
          <a:xfrm>
            <a:off x="0" y="5848778"/>
            <a:ext cx="12192000" cy="1000125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9D5436-BD26-4DE8-B1B3-0C62F0176845}"/>
              </a:ext>
            </a:extLst>
          </p:cNvPr>
          <p:cNvSpPr/>
          <p:nvPr/>
        </p:nvSpPr>
        <p:spPr>
          <a:xfrm>
            <a:off x="0" y="25857"/>
            <a:ext cx="12192000" cy="5822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41F2C3-C0FC-47AD-81FF-03E57FF22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319" y="5917153"/>
            <a:ext cx="5655426" cy="942571"/>
          </a:xfrm>
          <a:prstGeom prst="rect">
            <a:avLst/>
          </a:prstGeom>
        </p:spPr>
      </p:pic>
      <p:pic>
        <p:nvPicPr>
          <p:cNvPr id="2" name="Online Media 1" descr="Introducción a la identificación de peligros">
            <a:hlinkClick r:id="" action="ppaction://media"/>
            <a:extLst>
              <a:ext uri="{FF2B5EF4-FFF2-40B4-BE49-F238E27FC236}">
                <a16:creationId xmlns:a16="http://schemas.microsoft.com/office/drawing/2014/main" id="{4E24F368-84E9-8C05-48BD-4E4B2843B74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15971" y="25857"/>
            <a:ext cx="10360058" cy="5836652"/>
          </a:xfrm>
          <a:prstGeom prst="rect">
            <a:avLst/>
          </a:prstGeom>
        </p:spPr>
      </p:pic>
      <p:sp>
        <p:nvSpPr>
          <p:cNvPr id="4" name="Google Shape;102;p2">
            <a:extLst>
              <a:ext uri="{FF2B5EF4-FFF2-40B4-BE49-F238E27FC236}">
                <a16:creationId xmlns:a16="http://schemas.microsoft.com/office/drawing/2014/main" id="{55F3D41A-4DED-AD89-A28D-C8E3ABF081F6}"/>
              </a:ext>
            </a:extLst>
          </p:cNvPr>
          <p:cNvSpPr txBox="1"/>
          <p:nvPr/>
        </p:nvSpPr>
        <p:spPr>
          <a:xfrm>
            <a:off x="201926" y="5891369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093788"/>
            <a:ext cx="57986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inspección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64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Importancia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las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Inspecciones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err="1"/>
              <a:t>Mientras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comité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se </a:t>
            </a:r>
            <a:r>
              <a:rPr lang="en-US" sz="1600" dirty="0" err="1"/>
              <a:t>prepara</a:t>
            </a:r>
            <a:r>
              <a:rPr lang="en-US" sz="1600" dirty="0"/>
              <a:t> para </a:t>
            </a:r>
            <a:r>
              <a:rPr lang="en-US" sz="1600" dirty="0" err="1"/>
              <a:t>realizar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inspección</a:t>
            </a:r>
            <a:r>
              <a:rPr lang="en-US" sz="1600" dirty="0"/>
              <a:t> trimestral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lugar</a:t>
            </a:r>
            <a:r>
              <a:rPr lang="en-US" sz="1600" dirty="0"/>
              <a:t> de </a:t>
            </a:r>
            <a:r>
              <a:rPr lang="en-US" sz="1600" dirty="0" err="1"/>
              <a:t>trabajo</a:t>
            </a:r>
            <a:r>
              <a:rPr lang="en-US" sz="1600" dirty="0"/>
              <a:t>,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resultar</a:t>
            </a:r>
            <a:r>
              <a:rPr lang="en-US" sz="1600" dirty="0"/>
              <a:t> </a:t>
            </a:r>
            <a:r>
              <a:rPr lang="en-US" sz="1600" dirty="0" err="1"/>
              <a:t>útil</a:t>
            </a:r>
            <a:r>
              <a:rPr lang="en-US" sz="1600" dirty="0"/>
              <a:t> </a:t>
            </a:r>
            <a:r>
              <a:rPr lang="en-US" sz="1600" dirty="0" err="1"/>
              <a:t>revisar</a:t>
            </a:r>
            <a:r>
              <a:rPr lang="en-US" sz="1600" dirty="0"/>
              <a:t> las </a:t>
            </a:r>
            <a:r>
              <a:rPr lang="en-US" sz="1600" dirty="0" err="1"/>
              <a:t>normas</a:t>
            </a:r>
            <a:r>
              <a:rPr lang="en-US" sz="1600" dirty="0"/>
              <a:t> de la </a:t>
            </a:r>
            <a:r>
              <a:rPr lang="en-US" sz="1600" dirty="0" err="1"/>
              <a:t>Administración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y </a:t>
            </a:r>
            <a:r>
              <a:rPr lang="en-US" sz="1600" dirty="0" err="1"/>
              <a:t>Salud</a:t>
            </a:r>
            <a:r>
              <a:rPr lang="en-US" sz="1600" dirty="0"/>
              <a:t> </a:t>
            </a:r>
            <a:r>
              <a:rPr lang="en-US" sz="1600" dirty="0" err="1"/>
              <a:t>Ocupacional</a:t>
            </a:r>
            <a:r>
              <a:rPr lang="en-US" sz="1600" dirty="0"/>
              <a:t> (Occupational Safety and Health Administration, OSHA) de Oregon y </a:t>
            </a:r>
            <a:r>
              <a:rPr lang="en-US" sz="1600" dirty="0" err="1"/>
              <a:t>utilizar</a:t>
            </a:r>
            <a:r>
              <a:rPr lang="en-US" sz="1600" dirty="0"/>
              <a:t> las </a:t>
            </a:r>
            <a:r>
              <a:rPr lang="en-US" sz="1600" dirty="0" err="1"/>
              <a:t>normas</a:t>
            </a:r>
            <a:r>
              <a:rPr lang="en-US" sz="1600" dirty="0"/>
              <a:t> que se </a:t>
            </a:r>
            <a:r>
              <a:rPr lang="en-US" sz="1600" dirty="0" err="1"/>
              <a:t>rijan</a:t>
            </a:r>
            <a:r>
              <a:rPr lang="en-US" sz="1600" dirty="0"/>
              <a:t> para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lugar</a:t>
            </a:r>
            <a:r>
              <a:rPr lang="en-US" sz="1600" dirty="0"/>
              <a:t> de </a:t>
            </a:r>
            <a:r>
              <a:rPr lang="en-US" sz="1600" dirty="0" err="1"/>
              <a:t>trabajo</a:t>
            </a:r>
            <a:r>
              <a:rPr lang="en-US" sz="1600" dirty="0"/>
              <a:t>.  </a:t>
            </a:r>
            <a:r>
              <a:rPr lang="en-US" sz="1600" dirty="0" err="1"/>
              <a:t>Familiarícese</a:t>
            </a:r>
            <a:r>
              <a:rPr lang="en-US" sz="1600" dirty="0"/>
              <a:t> con </a:t>
            </a:r>
            <a:r>
              <a:rPr lang="en-US" sz="1600" dirty="0" err="1"/>
              <a:t>estas</a:t>
            </a:r>
            <a:r>
              <a:rPr lang="en-US" sz="1600" dirty="0"/>
              <a:t> </a:t>
            </a:r>
            <a:r>
              <a:rPr lang="en-US" sz="1600" dirty="0" err="1"/>
              <a:t>normas</a:t>
            </a:r>
            <a:r>
              <a:rPr lang="en-US" sz="1600" dirty="0"/>
              <a:t>; </a:t>
            </a:r>
            <a:r>
              <a:rPr lang="en-US" sz="1600" dirty="0" err="1"/>
              <a:t>si</a:t>
            </a:r>
            <a:r>
              <a:rPr lang="en-US" sz="1600" dirty="0"/>
              <a:t> se </a:t>
            </a:r>
            <a:r>
              <a:rPr lang="en-US" sz="1600" dirty="0" err="1"/>
              <a:t>infringen</a:t>
            </a:r>
            <a:r>
              <a:rPr lang="en-US" sz="1600" dirty="0"/>
              <a:t>, </a:t>
            </a:r>
            <a:r>
              <a:rPr lang="en-US" sz="1600" dirty="0" err="1"/>
              <a:t>esto</a:t>
            </a:r>
            <a:r>
              <a:rPr lang="en-US" sz="1600" dirty="0"/>
              <a:t> </a:t>
            </a:r>
            <a:r>
              <a:rPr lang="en-US" sz="1600" dirty="0" err="1"/>
              <a:t>podría</a:t>
            </a:r>
            <a:r>
              <a:rPr lang="en-US" sz="1600" dirty="0"/>
              <a:t> </a:t>
            </a:r>
            <a:r>
              <a:rPr lang="en-US" sz="1600" dirty="0" err="1"/>
              <a:t>tener</a:t>
            </a:r>
            <a:r>
              <a:rPr lang="en-US" sz="1600" dirty="0"/>
              <a:t>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resultado</a:t>
            </a:r>
            <a:r>
              <a:rPr lang="en-US" sz="1600" dirty="0"/>
              <a:t> un </a:t>
            </a:r>
            <a:r>
              <a:rPr lang="en-US" sz="1600" dirty="0" err="1"/>
              <a:t>daño</a:t>
            </a:r>
            <a:r>
              <a:rPr lang="en-US" sz="1600" dirty="0"/>
              <a:t> </a:t>
            </a:r>
            <a:r>
              <a:rPr lang="en-US" sz="1600" dirty="0" err="1"/>
              <a:t>físico</a:t>
            </a:r>
            <a:r>
              <a:rPr lang="en-US" sz="1600" dirty="0"/>
              <a:t> grave o la </a:t>
            </a:r>
            <a:r>
              <a:rPr lang="en-US" sz="1600" dirty="0" err="1"/>
              <a:t>muerte</a:t>
            </a:r>
            <a:r>
              <a:rPr lang="en-US" sz="1600" dirty="0"/>
              <a:t>. </a:t>
            </a:r>
          </a:p>
          <a:p>
            <a:endParaRPr lang="en-US" sz="1600" dirty="0"/>
          </a:p>
          <a:p>
            <a:r>
              <a:rPr lang="en-US" sz="1600" dirty="0" err="1">
                <a:hlinkClick r:id="rId3"/>
              </a:rPr>
              <a:t>Consulte</a:t>
            </a:r>
            <a:r>
              <a:rPr lang="en-US" sz="1600" dirty="0"/>
              <a:t> </a:t>
            </a:r>
            <a:r>
              <a:rPr lang="en-US" sz="1600" baseline="30000" dirty="0"/>
              <a:t>[1]</a:t>
            </a:r>
            <a:r>
              <a:rPr lang="en-US" sz="1600" dirty="0"/>
              <a:t> las </a:t>
            </a:r>
            <a:r>
              <a:rPr lang="en-US" sz="1600" dirty="0" err="1"/>
              <a:t>normas</a:t>
            </a:r>
            <a:r>
              <a:rPr lang="en-US" sz="1600" dirty="0"/>
              <a:t> </a:t>
            </a:r>
            <a:r>
              <a:rPr lang="en-US" sz="1600" dirty="0" err="1"/>
              <a:t>administrativas</a:t>
            </a:r>
            <a:r>
              <a:rPr lang="en-US" sz="1600" dirty="0"/>
              <a:t> de Oregon OSHA para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comités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y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recorridos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US" sz="1600" dirty="0">
                <a:hlinkClick r:id="rId4"/>
              </a:rPr>
              <a:t>Consulte</a:t>
            </a:r>
            <a:r>
              <a:rPr lang="en-US" sz="1600" dirty="0"/>
              <a:t>  </a:t>
            </a:r>
            <a:r>
              <a:rPr lang="en-US" sz="1600" baseline="30000" dirty="0"/>
              <a:t>[2]</a:t>
            </a:r>
            <a:r>
              <a:rPr lang="en-US" sz="1600" dirty="0"/>
              <a:t> </a:t>
            </a:r>
            <a:r>
              <a:rPr lang="en-US" sz="1600" dirty="0" err="1"/>
              <a:t>nuestro</a:t>
            </a:r>
            <a:r>
              <a:rPr lang="en-US" sz="1600" dirty="0"/>
              <a:t> </a:t>
            </a:r>
            <a:r>
              <a:rPr lang="en-US" sz="1600" dirty="0" err="1"/>
              <a:t>folleto</a:t>
            </a:r>
            <a:r>
              <a:rPr lang="en-US" sz="1600" dirty="0"/>
              <a:t> </a:t>
            </a:r>
            <a:r>
              <a:rPr lang="en-US" sz="1600" dirty="0" err="1"/>
              <a:t>sobre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comités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y las </a:t>
            </a:r>
            <a:r>
              <a:rPr lang="en-US" sz="1600" dirty="0" err="1"/>
              <a:t>reuniones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.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D9BE7-39FD-4327-98E4-B5463AACC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8412" y="5970314"/>
            <a:ext cx="5623588" cy="937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D09C31-9E2C-44CB-99DE-05BD6985B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511808" cy="592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05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093788"/>
            <a:ext cx="57986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inspección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Asignación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Tareas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Inspección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Las personas </a:t>
            </a:r>
            <a:r>
              <a:rPr lang="en-US" sz="1600" dirty="0" err="1"/>
              <a:t>encargadas</a:t>
            </a:r>
            <a:r>
              <a:rPr lang="en-US" sz="1600" dirty="0"/>
              <a:t> de las </a:t>
            </a:r>
            <a:r>
              <a:rPr lang="en-US" sz="1600" dirty="0" err="1"/>
              <a:t>inspecciones</a:t>
            </a:r>
            <a:r>
              <a:rPr lang="en-US" sz="1600" dirty="0"/>
              <a:t> del </a:t>
            </a:r>
            <a:r>
              <a:rPr lang="en-US" sz="1600" dirty="0" err="1"/>
              <a:t>comité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</a:t>
            </a:r>
            <a:r>
              <a:rPr lang="en-US" sz="1600" dirty="0" err="1"/>
              <a:t>deben</a:t>
            </a:r>
            <a:r>
              <a:rPr lang="en-US" sz="1600" dirty="0"/>
              <a:t> </a:t>
            </a:r>
            <a:r>
              <a:rPr lang="en-US" sz="1600" dirty="0" err="1"/>
              <a:t>estar</a:t>
            </a:r>
            <a:r>
              <a:rPr lang="en-US" sz="1600" dirty="0"/>
              <a:t> </a:t>
            </a:r>
            <a:r>
              <a:rPr lang="en-US" sz="1600" dirty="0" err="1"/>
              <a:t>capacitadas</a:t>
            </a:r>
            <a:r>
              <a:rPr lang="en-US" sz="1600" dirty="0"/>
              <a:t> con </a:t>
            </a:r>
            <a:r>
              <a:rPr lang="en-US" sz="1600" dirty="0" err="1"/>
              <a:t>respecto</a:t>
            </a:r>
            <a:r>
              <a:rPr lang="en-US" sz="1600" dirty="0"/>
              <a:t> a la </a:t>
            </a:r>
            <a:r>
              <a:rPr lang="en-US" sz="1600" dirty="0" err="1"/>
              <a:t>identificación</a:t>
            </a:r>
            <a:r>
              <a:rPr lang="en-US" sz="1600" dirty="0"/>
              <a:t> de </a:t>
            </a:r>
            <a:r>
              <a:rPr lang="en-US" sz="1600" dirty="0" err="1"/>
              <a:t>peligros</a:t>
            </a:r>
            <a:r>
              <a:rPr lang="en-US" sz="1600" dirty="0"/>
              <a:t>, </a:t>
            </a:r>
            <a:r>
              <a:rPr lang="en-US" sz="1600" dirty="0" err="1"/>
              <a:t>pero</a:t>
            </a:r>
            <a:r>
              <a:rPr lang="en-US" sz="1600" dirty="0"/>
              <a:t> no </a:t>
            </a:r>
            <a:r>
              <a:rPr lang="en-US" sz="1600" dirty="0" err="1"/>
              <a:t>están</a:t>
            </a:r>
            <a:r>
              <a:rPr lang="en-US" sz="1600" dirty="0"/>
              <a:t> </a:t>
            </a:r>
            <a:r>
              <a:rPr lang="en-US" sz="1600" dirty="0" err="1"/>
              <a:t>obligadas</a:t>
            </a:r>
            <a:r>
              <a:rPr lang="en-US" sz="1600" dirty="0"/>
              <a:t> a ser </a:t>
            </a:r>
            <a:r>
              <a:rPr lang="en-US" sz="1600" dirty="0" err="1"/>
              <a:t>miembros</a:t>
            </a:r>
            <a:r>
              <a:rPr lang="en-US" sz="1600" dirty="0"/>
              <a:t> del </a:t>
            </a:r>
            <a:r>
              <a:rPr lang="en-US" sz="1600" dirty="0" err="1"/>
              <a:t>comité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.  Un </a:t>
            </a:r>
            <a:r>
              <a:rPr lang="en-US" sz="1600" dirty="0" err="1"/>
              <a:t>lugar</a:t>
            </a:r>
            <a:r>
              <a:rPr lang="en-US" sz="1600" dirty="0"/>
              <a:t> de </a:t>
            </a:r>
            <a:r>
              <a:rPr lang="en-US" sz="1600" dirty="0" err="1"/>
              <a:t>trabajo</a:t>
            </a:r>
            <a:r>
              <a:rPr lang="en-US" sz="1600" dirty="0"/>
              <a:t>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tener</a:t>
            </a:r>
            <a:r>
              <a:rPr lang="en-US" sz="1600" dirty="0"/>
              <a:t> </a:t>
            </a:r>
            <a:r>
              <a:rPr lang="en-US" sz="1600" dirty="0" err="1"/>
              <a:t>equipos</a:t>
            </a:r>
            <a:r>
              <a:rPr lang="en-US" sz="1600" dirty="0"/>
              <a:t> y </a:t>
            </a:r>
            <a:r>
              <a:rPr lang="en-US" sz="1600" dirty="0" err="1"/>
              <a:t>procesos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uso</a:t>
            </a:r>
            <a:r>
              <a:rPr lang="en-US" sz="1600" dirty="0"/>
              <a:t> que </a:t>
            </a:r>
            <a:r>
              <a:rPr lang="en-US" sz="1600" dirty="0" err="1"/>
              <a:t>requerirían</a:t>
            </a:r>
            <a:r>
              <a:rPr lang="en-US" sz="1600" dirty="0"/>
              <a:t> que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inspectores</a:t>
            </a:r>
            <a:r>
              <a:rPr lang="en-US" sz="1600" dirty="0"/>
              <a:t> </a:t>
            </a:r>
            <a:r>
              <a:rPr lang="en-US" sz="1600" dirty="0" err="1"/>
              <a:t>tuvieran</a:t>
            </a:r>
            <a:r>
              <a:rPr lang="en-US" sz="1600" dirty="0"/>
              <a:t> </a:t>
            </a:r>
            <a:r>
              <a:rPr lang="en-US" sz="1600" dirty="0" err="1"/>
              <a:t>más</a:t>
            </a:r>
            <a:r>
              <a:rPr lang="en-US" sz="1600" dirty="0"/>
              <a:t> </a:t>
            </a:r>
            <a:r>
              <a:rPr lang="en-US" sz="1600" dirty="0" err="1"/>
              <a:t>capacitación</a:t>
            </a:r>
            <a:r>
              <a:rPr lang="en-US" sz="1600" dirty="0"/>
              <a:t> y </a:t>
            </a:r>
            <a:r>
              <a:rPr lang="en-US" sz="1600" dirty="0" err="1"/>
              <a:t>conocimientos</a:t>
            </a:r>
            <a:r>
              <a:rPr lang="en-US" sz="1600" dirty="0"/>
              <a:t> </a:t>
            </a:r>
            <a:r>
              <a:rPr lang="en-US" sz="1600" dirty="0" err="1"/>
              <a:t>adicionales</a:t>
            </a:r>
            <a:r>
              <a:rPr lang="en-US" sz="1600" dirty="0"/>
              <a:t> para </a:t>
            </a:r>
            <a:r>
              <a:rPr lang="en-US" sz="1600" dirty="0" err="1"/>
              <a:t>evitar</a:t>
            </a:r>
            <a:r>
              <a:rPr lang="en-US" sz="1600" dirty="0"/>
              <a:t> </a:t>
            </a:r>
            <a:r>
              <a:rPr lang="en-US" sz="1600" dirty="0" err="1"/>
              <a:t>exponerse</a:t>
            </a:r>
            <a:r>
              <a:rPr lang="en-US" sz="1600" dirty="0"/>
              <a:t> a </a:t>
            </a:r>
            <a:r>
              <a:rPr lang="en-US" sz="1600" dirty="0" err="1"/>
              <a:t>sí</a:t>
            </a:r>
            <a:r>
              <a:rPr lang="en-US" sz="1600" dirty="0"/>
              <a:t> </a:t>
            </a:r>
            <a:r>
              <a:rPr lang="en-US" sz="1600" dirty="0" err="1"/>
              <a:t>mismos</a:t>
            </a:r>
            <a:r>
              <a:rPr lang="en-US" sz="1600" dirty="0"/>
              <a:t> o </a:t>
            </a:r>
            <a:r>
              <a:rPr lang="en-US" sz="1600" dirty="0" err="1"/>
              <a:t>exponer</a:t>
            </a:r>
            <a:r>
              <a:rPr lang="en-US" sz="1600" dirty="0"/>
              <a:t> a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demás</a:t>
            </a:r>
            <a:r>
              <a:rPr lang="en-US" sz="1600" dirty="0"/>
              <a:t> a un </a:t>
            </a:r>
            <a:r>
              <a:rPr lang="en-US" sz="1600" dirty="0" err="1"/>
              <a:t>peligro</a:t>
            </a:r>
            <a:r>
              <a:rPr lang="en-US" sz="1600" dirty="0"/>
              <a:t>.  </a:t>
            </a:r>
            <a:r>
              <a:rPr lang="en-US" sz="1600" dirty="0" err="1"/>
              <a:t>Esto</a:t>
            </a:r>
            <a:r>
              <a:rPr lang="en-US" sz="1600" dirty="0"/>
              <a:t> </a:t>
            </a:r>
            <a:r>
              <a:rPr lang="en-US" sz="1600" dirty="0" err="1"/>
              <a:t>también</a:t>
            </a:r>
            <a:r>
              <a:rPr lang="en-US" sz="1600" dirty="0"/>
              <a:t> </a:t>
            </a:r>
            <a:r>
              <a:rPr lang="en-US" sz="1600" dirty="0" err="1"/>
              <a:t>asegurará</a:t>
            </a:r>
            <a:r>
              <a:rPr lang="en-US" sz="1600" dirty="0"/>
              <a:t> de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mejor</a:t>
            </a:r>
            <a:r>
              <a:rPr lang="en-US" sz="1600" dirty="0"/>
              <a:t> </a:t>
            </a:r>
            <a:r>
              <a:rPr lang="en-US" sz="1600" dirty="0" err="1"/>
              <a:t>manera</a:t>
            </a:r>
            <a:r>
              <a:rPr lang="en-US" sz="1600" dirty="0"/>
              <a:t> que se </a:t>
            </a:r>
            <a:r>
              <a:rPr lang="en-US" sz="1600" dirty="0" err="1"/>
              <a:t>identifiquen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peligros</a:t>
            </a:r>
            <a:r>
              <a:rPr lang="en-US" sz="1600" dirty="0"/>
              <a:t> </a:t>
            </a:r>
            <a:r>
              <a:rPr lang="en-US" sz="1600" dirty="0" err="1"/>
              <a:t>existentes</a:t>
            </a:r>
            <a:r>
              <a:rPr lang="en-US" sz="1600" dirty="0"/>
              <a:t> y </a:t>
            </a:r>
            <a:r>
              <a:rPr lang="en-US" sz="1600" dirty="0" err="1"/>
              <a:t>posibles</a:t>
            </a:r>
            <a:r>
              <a:rPr lang="en-US" sz="1600" dirty="0"/>
              <a:t> y que se </a:t>
            </a:r>
            <a:r>
              <a:rPr lang="en-US" sz="1600" dirty="0" err="1"/>
              <a:t>brinden</a:t>
            </a:r>
            <a:r>
              <a:rPr lang="en-US" sz="1600" dirty="0"/>
              <a:t> </a:t>
            </a:r>
            <a:r>
              <a:rPr lang="en-US" sz="1600" dirty="0" err="1"/>
              <a:t>medidas</a:t>
            </a:r>
            <a:r>
              <a:rPr lang="en-US" sz="1600" dirty="0"/>
              <a:t> </a:t>
            </a:r>
            <a:r>
              <a:rPr lang="en-US" sz="1600" dirty="0" err="1"/>
              <a:t>correctivas</a:t>
            </a:r>
            <a:r>
              <a:rPr lang="en-US" sz="1600" dirty="0"/>
              <a:t> al </a:t>
            </a:r>
            <a:r>
              <a:rPr lang="en-US" sz="1600" dirty="0" err="1"/>
              <a:t>comité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para </a:t>
            </a:r>
            <a:r>
              <a:rPr lang="en-US" sz="1600" dirty="0" err="1"/>
              <a:t>realizar</a:t>
            </a:r>
            <a:r>
              <a:rPr lang="en-US" sz="1600" dirty="0"/>
              <a:t> </a:t>
            </a:r>
            <a:r>
              <a:rPr lang="en-US" sz="1600" dirty="0" err="1"/>
              <a:t>recomendaciones</a:t>
            </a:r>
            <a:r>
              <a:rPr lang="en-US" sz="1600" dirty="0"/>
              <a:t> a la </a:t>
            </a:r>
            <a:r>
              <a:rPr lang="en-US" sz="1600" dirty="0" err="1"/>
              <a:t>gerencia</a:t>
            </a:r>
            <a:r>
              <a:rPr lang="en-US" sz="1600" dirty="0"/>
              <a:t>.  Entre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ejemplos</a:t>
            </a:r>
            <a:r>
              <a:rPr lang="en-US" sz="1600" dirty="0"/>
              <a:t> de </a:t>
            </a:r>
            <a:r>
              <a:rPr lang="en-US" sz="1600" dirty="0" err="1"/>
              <a:t>estos</a:t>
            </a:r>
            <a:r>
              <a:rPr lang="en-US" sz="1600" dirty="0"/>
              <a:t> </a:t>
            </a:r>
            <a:r>
              <a:rPr lang="en-US" sz="1600" dirty="0" err="1"/>
              <a:t>equipos</a:t>
            </a:r>
            <a:r>
              <a:rPr lang="en-US" sz="1600" dirty="0"/>
              <a:t> y </a:t>
            </a:r>
            <a:r>
              <a:rPr lang="en-US" sz="1600" dirty="0" err="1"/>
              <a:t>procesos</a:t>
            </a:r>
            <a:r>
              <a:rPr lang="en-US" sz="1600" dirty="0"/>
              <a:t> se </a:t>
            </a:r>
            <a:r>
              <a:rPr lang="en-US" sz="1600" dirty="0" err="1"/>
              <a:t>incluyen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siguientes</a:t>
            </a:r>
            <a:r>
              <a:rPr lang="en-US" sz="1600" dirty="0"/>
              <a:t>: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Equipos</a:t>
            </a:r>
            <a:r>
              <a:rPr lang="en-US" sz="1600" dirty="0"/>
              <a:t> </a:t>
            </a:r>
            <a:r>
              <a:rPr lang="en-US" sz="1600" dirty="0" err="1"/>
              <a:t>eléctricos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Cerrado</a:t>
            </a:r>
            <a:r>
              <a:rPr lang="en-US" sz="1600" dirty="0"/>
              <a:t>/</a:t>
            </a:r>
            <a:r>
              <a:rPr lang="en-US" sz="1600" dirty="0" err="1"/>
              <a:t>etiquetado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Protección</a:t>
            </a:r>
            <a:r>
              <a:rPr lang="en-US" sz="1600" dirty="0"/>
              <a:t> contra </a:t>
            </a:r>
            <a:r>
              <a:rPr lang="en-US" sz="1600" dirty="0" err="1"/>
              <a:t>caídas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Etiquetado</a:t>
            </a:r>
            <a:r>
              <a:rPr lang="en-US" sz="1600" dirty="0"/>
              <a:t> de </a:t>
            </a:r>
            <a:r>
              <a:rPr lang="en-US" sz="1600" dirty="0" err="1"/>
              <a:t>productos</a:t>
            </a:r>
            <a:r>
              <a:rPr lang="en-US" sz="1600" dirty="0"/>
              <a:t> </a:t>
            </a:r>
            <a:r>
              <a:rPr lang="en-US" sz="1600" dirty="0" err="1"/>
              <a:t>químicos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Protecciones</a:t>
            </a:r>
            <a:r>
              <a:rPr lang="en-US" sz="1600" dirty="0"/>
              <a:t> de las </a:t>
            </a:r>
            <a:r>
              <a:rPr lang="en-US" sz="1600" dirty="0" err="1"/>
              <a:t>máquinas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D9BE7-39FD-4327-98E4-B5463AACC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412" y="5970314"/>
            <a:ext cx="5623588" cy="937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CACB46-40CD-4FBA-9870-8EFA62C20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574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093788"/>
            <a:ext cx="57986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inspección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513034" y="160236"/>
            <a:ext cx="6678966" cy="5601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Deberes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Inspección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Análisis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Profundidad</a:t>
            </a:r>
            <a:endParaRPr lang="en-US" sz="1600" dirty="0"/>
          </a:p>
          <a:p>
            <a:endParaRPr lang="en-US" sz="1600" dirty="0"/>
          </a:p>
          <a:p>
            <a:r>
              <a:rPr lang="en-US" sz="1500" dirty="0" err="1"/>
              <a:t>Estos</a:t>
            </a:r>
            <a:r>
              <a:rPr lang="en-US" sz="1500" dirty="0"/>
              <a:t> son </a:t>
            </a:r>
            <a:r>
              <a:rPr lang="en-US" sz="1500" dirty="0" err="1"/>
              <a:t>algunos</a:t>
            </a:r>
            <a:r>
              <a:rPr lang="en-US" sz="1500" dirty="0"/>
              <a:t> </a:t>
            </a:r>
            <a:r>
              <a:rPr lang="en-US" sz="1500" dirty="0" err="1"/>
              <a:t>ejemplos</a:t>
            </a:r>
            <a:r>
              <a:rPr lang="en-US" sz="1500" dirty="0"/>
              <a:t> de lo que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comités</a:t>
            </a:r>
            <a:r>
              <a:rPr lang="en-US" sz="1500" dirty="0"/>
              <a:t> de </a:t>
            </a:r>
            <a:r>
              <a:rPr lang="en-US" sz="1500" dirty="0" err="1"/>
              <a:t>seguridad</a:t>
            </a:r>
            <a:r>
              <a:rPr lang="en-US" sz="1500" dirty="0"/>
              <a:t> </a:t>
            </a:r>
            <a:r>
              <a:rPr lang="en-US" sz="1500" dirty="0" err="1"/>
              <a:t>deben</a:t>
            </a:r>
            <a:r>
              <a:rPr lang="en-US" sz="1500" dirty="0"/>
              <a:t> </a:t>
            </a:r>
            <a:r>
              <a:rPr lang="en-US" sz="1500" dirty="0" err="1"/>
              <a:t>hacer</a:t>
            </a:r>
            <a:r>
              <a:rPr lang="en-US" sz="1500" dirty="0"/>
              <a:t> y lo que no </a:t>
            </a:r>
            <a:r>
              <a:rPr lang="en-US" sz="1500" dirty="0" err="1"/>
              <a:t>debe</a:t>
            </a:r>
            <a:r>
              <a:rPr lang="en-US" sz="1500" dirty="0"/>
              <a:t> </a:t>
            </a:r>
            <a:r>
              <a:rPr lang="en-US" sz="1500" dirty="0" err="1"/>
              <a:t>hacer</a:t>
            </a:r>
            <a:r>
              <a:rPr lang="en-US" sz="1500" dirty="0"/>
              <a:t>:</a:t>
            </a:r>
          </a:p>
          <a:p>
            <a:endParaRPr lang="en-US" sz="1500" dirty="0"/>
          </a:p>
          <a:p>
            <a:r>
              <a:rPr lang="en-US" sz="1500" b="1" dirty="0"/>
              <a:t>SÍ: </a:t>
            </a:r>
            <a:r>
              <a:rPr lang="en-US" sz="1500" dirty="0" err="1"/>
              <a:t>Verificar</a:t>
            </a:r>
            <a:r>
              <a:rPr lang="en-US" sz="1500" dirty="0"/>
              <a:t> para </a:t>
            </a:r>
            <a:r>
              <a:rPr lang="en-US" sz="1500" dirty="0" err="1"/>
              <a:t>asegurarse</a:t>
            </a:r>
            <a:r>
              <a:rPr lang="en-US" sz="1500" dirty="0"/>
              <a:t> de que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suministros</a:t>
            </a:r>
            <a:r>
              <a:rPr lang="en-US" sz="1500" dirty="0"/>
              <a:t> de </a:t>
            </a:r>
            <a:r>
              <a:rPr lang="en-US" sz="1500" dirty="0" err="1"/>
              <a:t>cierre</a:t>
            </a:r>
            <a:r>
              <a:rPr lang="en-US" sz="1500" dirty="0"/>
              <a:t>/</a:t>
            </a:r>
            <a:r>
              <a:rPr lang="en-US" sz="1500" dirty="0" err="1"/>
              <a:t>etiquetado</a:t>
            </a:r>
            <a:r>
              <a:rPr lang="en-US" sz="1500" dirty="0"/>
              <a:t> </a:t>
            </a:r>
            <a:r>
              <a:rPr lang="en-US" sz="1500" dirty="0" err="1"/>
              <a:t>estén</a:t>
            </a:r>
            <a:r>
              <a:rPr lang="en-US" sz="1500" dirty="0"/>
              <a:t> </a:t>
            </a:r>
            <a:r>
              <a:rPr lang="en-US" sz="1500" dirty="0" err="1"/>
              <a:t>disponibles</a:t>
            </a:r>
            <a:r>
              <a:rPr lang="en-US" sz="1500" dirty="0"/>
              <a:t>, </a:t>
            </a:r>
            <a:r>
              <a:rPr lang="en-US" sz="1500" dirty="0" err="1"/>
              <a:t>cuando</a:t>
            </a:r>
            <a:r>
              <a:rPr lang="en-US" sz="1500" dirty="0"/>
              <a:t> </a:t>
            </a:r>
            <a:r>
              <a:rPr lang="en-US" sz="1500" dirty="0" err="1"/>
              <a:t>corresponda</a:t>
            </a:r>
            <a:r>
              <a:rPr lang="en-US" sz="1500" dirty="0"/>
              <a:t>.</a:t>
            </a:r>
          </a:p>
          <a:p>
            <a:r>
              <a:rPr lang="en-US" sz="1500" b="1" dirty="0"/>
              <a:t>NO: </a:t>
            </a:r>
            <a:r>
              <a:rPr lang="en-US" sz="1500" dirty="0" err="1"/>
              <a:t>Revisar</a:t>
            </a:r>
            <a:r>
              <a:rPr lang="en-US" sz="1500" dirty="0"/>
              <a:t> las </a:t>
            </a:r>
            <a:r>
              <a:rPr lang="en-US" sz="1500" dirty="0" err="1"/>
              <a:t>políticas</a:t>
            </a:r>
            <a:r>
              <a:rPr lang="en-US" sz="1500" dirty="0"/>
              <a:t> de </a:t>
            </a:r>
            <a:r>
              <a:rPr lang="en-US" sz="1500" dirty="0" err="1"/>
              <a:t>cierre</a:t>
            </a:r>
            <a:r>
              <a:rPr lang="en-US" sz="1500" dirty="0"/>
              <a:t>/</a:t>
            </a:r>
            <a:r>
              <a:rPr lang="en-US" sz="1500" dirty="0" err="1"/>
              <a:t>etiquetado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</a:t>
            </a:r>
            <a:r>
              <a:rPr lang="en-US" sz="1500" dirty="0" err="1"/>
              <a:t>profundidad</a:t>
            </a:r>
            <a:r>
              <a:rPr lang="en-US" sz="1500" dirty="0"/>
              <a:t> con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empleados</a:t>
            </a:r>
            <a:r>
              <a:rPr lang="en-US" sz="1500" dirty="0"/>
              <a:t>.</a:t>
            </a:r>
          </a:p>
          <a:p>
            <a:endParaRPr lang="en-US" sz="1500" dirty="0"/>
          </a:p>
          <a:p>
            <a:r>
              <a:rPr lang="en-US" sz="1500" b="1" dirty="0"/>
              <a:t>SÍ: </a:t>
            </a:r>
            <a:r>
              <a:rPr lang="en-US" sz="1500" dirty="0" err="1"/>
              <a:t>Asegurar</a:t>
            </a:r>
            <a:r>
              <a:rPr lang="en-US" sz="1500" dirty="0"/>
              <a:t> que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equipos</a:t>
            </a:r>
            <a:r>
              <a:rPr lang="en-US" sz="1500" dirty="0"/>
              <a:t> de </a:t>
            </a:r>
            <a:r>
              <a:rPr lang="en-US" sz="1500" dirty="0" err="1"/>
              <a:t>protección</a:t>
            </a:r>
            <a:r>
              <a:rPr lang="en-US" sz="1500" dirty="0"/>
              <a:t> contra </a:t>
            </a:r>
            <a:r>
              <a:rPr lang="en-US" sz="1500" dirty="0" err="1"/>
              <a:t>caídas</a:t>
            </a:r>
            <a:r>
              <a:rPr lang="en-US" sz="1500" dirty="0"/>
              <a:t> </a:t>
            </a:r>
            <a:r>
              <a:rPr lang="en-US" sz="1500" dirty="0" err="1"/>
              <a:t>estén</a:t>
            </a:r>
            <a:r>
              <a:rPr lang="en-US" sz="1500" dirty="0"/>
              <a:t> </a:t>
            </a:r>
            <a:r>
              <a:rPr lang="en-US" sz="1500" dirty="0" err="1"/>
              <a:t>disponibles</a:t>
            </a:r>
            <a:r>
              <a:rPr lang="en-US" sz="1500" dirty="0"/>
              <a:t>, </a:t>
            </a:r>
            <a:r>
              <a:rPr lang="en-US" sz="1500" dirty="0" err="1"/>
              <a:t>si</a:t>
            </a:r>
            <a:r>
              <a:rPr lang="en-US" sz="1500" dirty="0"/>
              <a:t> es </a:t>
            </a:r>
            <a:r>
              <a:rPr lang="en-US" sz="1500" dirty="0" err="1"/>
              <a:t>necesario</a:t>
            </a:r>
            <a:r>
              <a:rPr lang="en-US" sz="1500" dirty="0"/>
              <a:t>.</a:t>
            </a:r>
          </a:p>
          <a:p>
            <a:r>
              <a:rPr lang="en-US" sz="1500" b="1" dirty="0"/>
              <a:t>NO: </a:t>
            </a:r>
            <a:r>
              <a:rPr lang="en-US" sz="1500" dirty="0" err="1"/>
              <a:t>Verifique</a:t>
            </a:r>
            <a:r>
              <a:rPr lang="en-US" sz="1500" dirty="0"/>
              <a:t>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anclaje</a:t>
            </a:r>
            <a:r>
              <a:rPr lang="en-US" sz="1500" dirty="0"/>
              <a:t> de </a:t>
            </a:r>
            <a:r>
              <a:rPr lang="en-US" sz="1500" dirty="0" err="1"/>
              <a:t>protección</a:t>
            </a:r>
            <a:r>
              <a:rPr lang="en-US" sz="1500" dirty="0"/>
              <a:t> contra </a:t>
            </a:r>
            <a:r>
              <a:rPr lang="en-US" sz="1500" dirty="0" err="1"/>
              <a:t>caídas</a:t>
            </a:r>
            <a:r>
              <a:rPr lang="en-US" sz="1500" dirty="0"/>
              <a:t> del </a:t>
            </a:r>
            <a:r>
              <a:rPr lang="en-US" sz="1500" dirty="0" err="1"/>
              <a:t>techo</a:t>
            </a:r>
            <a:r>
              <a:rPr lang="en-US" sz="1500" dirty="0"/>
              <a:t> para </a:t>
            </a:r>
            <a:r>
              <a:rPr lang="en-US" sz="1500" dirty="0" err="1"/>
              <a:t>asegurarse</a:t>
            </a:r>
            <a:r>
              <a:rPr lang="en-US" sz="1500" dirty="0"/>
              <a:t> de que </a:t>
            </a:r>
            <a:r>
              <a:rPr lang="en-US" sz="1500" dirty="0" err="1"/>
              <a:t>continuará</a:t>
            </a:r>
            <a:r>
              <a:rPr lang="en-US" sz="1500" dirty="0"/>
              <a:t> </a:t>
            </a:r>
            <a:r>
              <a:rPr lang="en-US" sz="1500" dirty="0" err="1"/>
              <a:t>soportando</a:t>
            </a:r>
            <a:r>
              <a:rPr lang="en-US" sz="1500" dirty="0"/>
              <a:t> 5,000 libras.</a:t>
            </a:r>
          </a:p>
          <a:p>
            <a:endParaRPr lang="en-US" sz="1500" dirty="0"/>
          </a:p>
          <a:p>
            <a:r>
              <a:rPr lang="en-US" sz="1500" b="1" dirty="0"/>
              <a:t>SÍ: </a:t>
            </a:r>
            <a:r>
              <a:rPr lang="en-US" sz="1500" dirty="0" err="1"/>
              <a:t>Asegurarse</a:t>
            </a:r>
            <a:r>
              <a:rPr lang="en-US" sz="1500" dirty="0"/>
              <a:t> de que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equipo</a:t>
            </a:r>
            <a:r>
              <a:rPr lang="en-US" sz="1500" dirty="0"/>
              <a:t> </a:t>
            </a:r>
            <a:r>
              <a:rPr lang="en-US" sz="1500" dirty="0" err="1"/>
              <a:t>eléctrico</a:t>
            </a:r>
            <a:r>
              <a:rPr lang="en-US" sz="1500" dirty="0"/>
              <a:t> sea </a:t>
            </a:r>
            <a:r>
              <a:rPr lang="en-US" sz="1500" dirty="0" err="1"/>
              <a:t>seguro</a:t>
            </a:r>
            <a:r>
              <a:rPr lang="en-US" sz="1500" dirty="0"/>
              <a:t> con </a:t>
            </a:r>
            <a:r>
              <a:rPr lang="en-US" sz="1500" dirty="0" err="1"/>
              <a:t>una</a:t>
            </a:r>
            <a:r>
              <a:rPr lang="en-US" sz="1500" dirty="0"/>
              <a:t> </a:t>
            </a:r>
            <a:r>
              <a:rPr lang="en-US" sz="1500" dirty="0" err="1"/>
              <a:t>amplia</a:t>
            </a:r>
            <a:r>
              <a:rPr lang="en-US" sz="1500" dirty="0"/>
              <a:t> </a:t>
            </a:r>
            <a:r>
              <a:rPr lang="en-US" sz="1500" dirty="0" err="1"/>
              <a:t>perspectiva</a:t>
            </a:r>
            <a:r>
              <a:rPr lang="en-US" sz="1500" dirty="0"/>
              <a:t>: cables </a:t>
            </a:r>
            <a:r>
              <a:rPr lang="en-US" sz="1500" dirty="0" err="1"/>
              <a:t>deshilachados</a:t>
            </a:r>
            <a:r>
              <a:rPr lang="en-US" sz="1500" dirty="0"/>
              <a:t>, </a:t>
            </a:r>
            <a:r>
              <a:rPr lang="en-US" sz="1500" dirty="0" err="1"/>
              <a:t>enchufes</a:t>
            </a:r>
            <a:r>
              <a:rPr lang="en-US" sz="1500" dirty="0"/>
              <a:t> a tierra </a:t>
            </a:r>
            <a:r>
              <a:rPr lang="en-US" sz="1500" dirty="0" err="1"/>
              <a:t>faltantes</a:t>
            </a:r>
            <a:r>
              <a:rPr lang="en-US" sz="1500" dirty="0"/>
              <a:t>, control de </a:t>
            </a:r>
            <a:r>
              <a:rPr lang="en-US" sz="1500" dirty="0" err="1"/>
              <a:t>polaridad</a:t>
            </a:r>
            <a:r>
              <a:rPr lang="en-US" sz="1500" dirty="0"/>
              <a:t> </a:t>
            </a:r>
            <a:r>
              <a:rPr lang="en-US" sz="1500" dirty="0" err="1"/>
              <a:t>inversa</a:t>
            </a:r>
            <a:r>
              <a:rPr lang="en-US" sz="1500" dirty="0"/>
              <a:t> o </a:t>
            </a:r>
            <a:r>
              <a:rPr lang="en-US" sz="1500" dirty="0" err="1"/>
              <a:t>regletas</a:t>
            </a:r>
            <a:r>
              <a:rPr lang="en-US" sz="1500" dirty="0"/>
              <a:t> con </a:t>
            </a:r>
            <a:r>
              <a:rPr lang="en-US" sz="1500" dirty="0" err="1"/>
              <a:t>conexión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</a:t>
            </a:r>
            <a:r>
              <a:rPr lang="en-US" sz="1500" dirty="0" err="1"/>
              <a:t>cadena</a:t>
            </a:r>
            <a:r>
              <a:rPr lang="en-US" sz="1500" dirty="0"/>
              <a:t>.</a:t>
            </a:r>
          </a:p>
          <a:p>
            <a:r>
              <a:rPr lang="en-US" sz="1500" b="1" dirty="0"/>
              <a:t>NO: </a:t>
            </a:r>
            <a:r>
              <a:rPr lang="en-US" sz="1500" dirty="0" err="1"/>
              <a:t>Inspeccionar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</a:t>
            </a:r>
            <a:r>
              <a:rPr lang="en-US" sz="1500" dirty="0" err="1"/>
              <a:t>profundidad</a:t>
            </a:r>
            <a:r>
              <a:rPr lang="en-US" sz="1500" dirty="0"/>
              <a:t>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equipos</a:t>
            </a:r>
            <a:r>
              <a:rPr lang="en-US" sz="1500" dirty="0"/>
              <a:t> </a:t>
            </a:r>
            <a:r>
              <a:rPr lang="en-US" sz="1500" dirty="0" err="1"/>
              <a:t>eléctricos</a:t>
            </a:r>
            <a:r>
              <a:rPr lang="en-US" sz="1500" dirty="0"/>
              <a:t> que </a:t>
            </a:r>
            <a:r>
              <a:rPr lang="en-US" sz="1500" dirty="0" err="1"/>
              <a:t>requieren</a:t>
            </a:r>
            <a:r>
              <a:rPr lang="en-US" sz="1500" dirty="0"/>
              <a:t> </a:t>
            </a:r>
            <a:r>
              <a:rPr lang="en-US" sz="1500" dirty="0" err="1"/>
              <a:t>quitar</a:t>
            </a:r>
            <a:r>
              <a:rPr lang="en-US" sz="1500" dirty="0"/>
              <a:t> </a:t>
            </a:r>
            <a:r>
              <a:rPr lang="en-US" sz="1500" dirty="0" err="1"/>
              <a:t>cubiertas</a:t>
            </a:r>
            <a:r>
              <a:rPr lang="en-US" sz="1500" dirty="0"/>
              <a:t>, </a:t>
            </a:r>
            <a:r>
              <a:rPr lang="en-US" sz="1500" dirty="0" err="1"/>
              <a:t>protecciones</a:t>
            </a:r>
            <a:r>
              <a:rPr lang="en-US" sz="1500" dirty="0"/>
              <a:t> o </a:t>
            </a:r>
            <a:r>
              <a:rPr lang="en-US" sz="1500" dirty="0" err="1"/>
              <a:t>paneles</a:t>
            </a:r>
            <a:r>
              <a:rPr lang="en-US" sz="1500" dirty="0"/>
              <a:t> que </a:t>
            </a:r>
            <a:r>
              <a:rPr lang="en-US" sz="1500" dirty="0" err="1"/>
              <a:t>pueden</a:t>
            </a:r>
            <a:r>
              <a:rPr lang="en-US" sz="1500" dirty="0"/>
              <a:t> </a:t>
            </a:r>
            <a:r>
              <a:rPr lang="en-US" sz="1500" dirty="0" err="1"/>
              <a:t>exponer</a:t>
            </a:r>
            <a:r>
              <a:rPr lang="en-US" sz="1500" dirty="0"/>
              <a:t> las </a:t>
            </a:r>
            <a:r>
              <a:rPr lang="en-US" sz="1500" dirty="0" err="1"/>
              <a:t>piezas</a:t>
            </a:r>
            <a:r>
              <a:rPr lang="en-US" sz="1500" dirty="0"/>
              <a:t> </a:t>
            </a:r>
            <a:r>
              <a:rPr lang="en-US" sz="1500" dirty="0" err="1"/>
              <a:t>activadas</a:t>
            </a:r>
            <a:r>
              <a:rPr lang="en-US" sz="1500" dirty="0"/>
              <a:t>.</a:t>
            </a:r>
            <a:endParaRPr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D9BE7-39FD-4327-98E4-B5463AACC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412" y="5970314"/>
            <a:ext cx="5623588" cy="937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BA6A85-9B96-4387-B083-D306CB37F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004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093788"/>
            <a:ext cx="57986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inspección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77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Elementos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Lugar de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Cuales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Enfocarse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err="1"/>
              <a:t>Dé</a:t>
            </a:r>
            <a:r>
              <a:rPr lang="en-US" sz="1600" dirty="0"/>
              <a:t> un </a:t>
            </a:r>
            <a:r>
              <a:rPr lang="en-US" sz="1600" dirty="0" err="1"/>
              <a:t>vistazo</a:t>
            </a:r>
            <a:r>
              <a:rPr lang="en-US" sz="1600" dirty="0"/>
              <a:t> a </a:t>
            </a:r>
            <a:r>
              <a:rPr lang="en-US" sz="1600" dirty="0" err="1"/>
              <a:t>todos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elementos</a:t>
            </a:r>
            <a:r>
              <a:rPr lang="en-US" sz="1600" dirty="0"/>
              <a:t> del </a:t>
            </a:r>
            <a:r>
              <a:rPr lang="en-US" sz="1600" dirty="0" err="1"/>
              <a:t>lugar</a:t>
            </a:r>
            <a:r>
              <a:rPr lang="en-US" sz="1600" dirty="0"/>
              <a:t> de </a:t>
            </a:r>
            <a:r>
              <a:rPr lang="en-US" sz="1600" dirty="0" err="1"/>
              <a:t>trabajo</a:t>
            </a:r>
            <a:r>
              <a:rPr lang="en-US" sz="1600" dirty="0"/>
              <a:t>:</a:t>
            </a:r>
          </a:p>
          <a:p>
            <a:r>
              <a:rPr lang="en-US" sz="1600" dirty="0"/>
              <a:t>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Ambiente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Equipo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Procesos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Personas</a:t>
            </a:r>
          </a:p>
          <a:p>
            <a:endParaRPr lang="en-US" sz="1600" dirty="0"/>
          </a:p>
          <a:p>
            <a:r>
              <a:rPr lang="en-US" sz="1600" b="1" dirty="0" err="1"/>
              <a:t>Ambiente</a:t>
            </a:r>
            <a:r>
              <a:rPr lang="en-US" sz="1600" b="1" dirty="0"/>
              <a:t>: </a:t>
            </a:r>
            <a:r>
              <a:rPr lang="en-US" sz="1600" dirty="0" err="1"/>
              <a:t>Incluye</a:t>
            </a:r>
            <a:r>
              <a:rPr lang="en-US" sz="1600" dirty="0"/>
              <a:t> </a:t>
            </a:r>
            <a:r>
              <a:rPr lang="en-US" sz="1600" dirty="0" err="1"/>
              <a:t>peligros</a:t>
            </a:r>
            <a:r>
              <a:rPr lang="en-US" sz="1600" dirty="0"/>
              <a:t>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ruido</a:t>
            </a:r>
            <a:r>
              <a:rPr lang="en-US" sz="1600" dirty="0"/>
              <a:t>, </a:t>
            </a:r>
            <a:r>
              <a:rPr lang="en-US" sz="1600" dirty="0" err="1"/>
              <a:t>vibración</a:t>
            </a:r>
            <a:r>
              <a:rPr lang="en-US" sz="1600" dirty="0"/>
              <a:t>, </a:t>
            </a:r>
            <a:r>
              <a:rPr lang="en-US" sz="1600" dirty="0" err="1"/>
              <a:t>iluminación</a:t>
            </a:r>
            <a:r>
              <a:rPr lang="en-US" sz="1600" dirty="0"/>
              <a:t>, </a:t>
            </a:r>
            <a:r>
              <a:rPr lang="en-US" sz="1600" dirty="0" err="1"/>
              <a:t>temperatura</a:t>
            </a:r>
            <a:r>
              <a:rPr lang="en-US" sz="1600" dirty="0"/>
              <a:t> y </a:t>
            </a:r>
            <a:r>
              <a:rPr lang="en-US" sz="1600" dirty="0" err="1"/>
              <a:t>ventilación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US" sz="1600" b="1" dirty="0" err="1"/>
              <a:t>Equipos</a:t>
            </a:r>
            <a:r>
              <a:rPr lang="en-US" sz="1600" b="1" dirty="0"/>
              <a:t>: </a:t>
            </a:r>
            <a:r>
              <a:rPr lang="en-US" sz="1600" dirty="0" err="1"/>
              <a:t>Incluye</a:t>
            </a:r>
            <a:r>
              <a:rPr lang="en-US" sz="1600" dirty="0"/>
              <a:t> </a:t>
            </a:r>
            <a:r>
              <a:rPr lang="en-US" sz="1600" dirty="0" err="1"/>
              <a:t>materiales</a:t>
            </a:r>
            <a:r>
              <a:rPr lang="en-US" sz="1600" dirty="0"/>
              <a:t>, </a:t>
            </a:r>
            <a:r>
              <a:rPr lang="en-US" sz="1600" dirty="0" err="1"/>
              <a:t>herramientas</a:t>
            </a:r>
            <a:r>
              <a:rPr lang="en-US" sz="1600" dirty="0"/>
              <a:t> y </a:t>
            </a:r>
            <a:r>
              <a:rPr lang="en-US" sz="1600" dirty="0" err="1"/>
              <a:t>aparatos</a:t>
            </a:r>
            <a:r>
              <a:rPr lang="en-US" sz="1600" dirty="0"/>
              <a:t> para </a:t>
            </a:r>
            <a:r>
              <a:rPr lang="en-US" sz="1600" dirty="0" err="1"/>
              <a:t>producir</a:t>
            </a:r>
            <a:r>
              <a:rPr lang="en-US" sz="1600" dirty="0"/>
              <a:t> un </a:t>
            </a:r>
            <a:r>
              <a:rPr lang="en-US" sz="1600" dirty="0" err="1"/>
              <a:t>producto</a:t>
            </a:r>
            <a:r>
              <a:rPr lang="en-US" sz="1600" dirty="0"/>
              <a:t> o un </a:t>
            </a:r>
            <a:r>
              <a:rPr lang="en-US" sz="1600" dirty="0" err="1"/>
              <a:t>servicio</a:t>
            </a:r>
            <a:r>
              <a:rPr lang="en-US" sz="1600" dirty="0"/>
              <a:t>. El </a:t>
            </a:r>
            <a:r>
              <a:rPr lang="en-US" sz="1600" dirty="0" err="1"/>
              <a:t>proceso</a:t>
            </a:r>
            <a:r>
              <a:rPr lang="en-US" sz="1600" dirty="0"/>
              <a:t> </a:t>
            </a:r>
            <a:r>
              <a:rPr lang="en-US" sz="1600" dirty="0" err="1"/>
              <a:t>implica</a:t>
            </a:r>
            <a:r>
              <a:rPr lang="en-US" sz="1600" dirty="0"/>
              <a:t> la </a:t>
            </a:r>
            <a:r>
              <a:rPr lang="en-US" sz="1600" dirty="0" err="1"/>
              <a:t>manera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que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trabajador</a:t>
            </a:r>
            <a:r>
              <a:rPr lang="en-US" sz="1600" dirty="0"/>
              <a:t> </a:t>
            </a:r>
            <a:r>
              <a:rPr lang="en-US" sz="1600" dirty="0" err="1"/>
              <a:t>interactúa</a:t>
            </a:r>
            <a:r>
              <a:rPr lang="en-US" sz="1600" dirty="0"/>
              <a:t> con </a:t>
            </a:r>
            <a:r>
              <a:rPr lang="en-US" sz="1600" dirty="0" err="1"/>
              <a:t>otros</a:t>
            </a:r>
            <a:r>
              <a:rPr lang="en-US" sz="1600" dirty="0"/>
              <a:t> </a:t>
            </a:r>
            <a:r>
              <a:rPr lang="en-US" sz="1600" dirty="0" err="1"/>
              <a:t>elementos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serie</a:t>
            </a:r>
            <a:r>
              <a:rPr lang="en-US" sz="1600" dirty="0"/>
              <a:t> de </a:t>
            </a:r>
            <a:r>
              <a:rPr lang="en-US" sz="1600" dirty="0" err="1"/>
              <a:t>tareas</a:t>
            </a:r>
            <a:r>
              <a:rPr lang="en-US" sz="1600" dirty="0"/>
              <a:t> u </a:t>
            </a:r>
            <a:r>
              <a:rPr lang="en-US" sz="1600" dirty="0" err="1"/>
              <a:t>operaciones</a:t>
            </a:r>
            <a:r>
              <a:rPr lang="en-US" sz="1600" dirty="0"/>
              <a:t>.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D9BE7-39FD-4327-98E4-B5463AACC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412" y="5970314"/>
            <a:ext cx="5623588" cy="937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9D6819-FBBE-4E14-AAAA-C1B496AAD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15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093788"/>
            <a:ext cx="57986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inspección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639257" y="314753"/>
            <a:ext cx="6274351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Elementos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Lugar de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Cuales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Enfocarse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Continuación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1600" b="1" dirty="0"/>
          </a:p>
          <a:p>
            <a:endParaRPr lang="en-US" sz="1600" b="1" dirty="0"/>
          </a:p>
          <a:p>
            <a:r>
              <a:rPr lang="en-US" sz="1600" b="1" dirty="0" err="1"/>
              <a:t>Procesos</a:t>
            </a:r>
            <a:r>
              <a:rPr lang="en-US" sz="1600" b="1" dirty="0"/>
              <a:t>: </a:t>
            </a:r>
            <a:r>
              <a:rPr lang="en-US" sz="1600" dirty="0" err="1"/>
              <a:t>Implica</a:t>
            </a:r>
            <a:r>
              <a:rPr lang="en-US" sz="1600" dirty="0"/>
              <a:t> la </a:t>
            </a:r>
            <a:r>
              <a:rPr lang="en-US" sz="1600" dirty="0" err="1"/>
              <a:t>manera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que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trabajador</a:t>
            </a:r>
            <a:r>
              <a:rPr lang="en-US" sz="1600" dirty="0"/>
              <a:t> </a:t>
            </a:r>
            <a:r>
              <a:rPr lang="en-US" sz="1600" dirty="0" err="1"/>
              <a:t>interactúa</a:t>
            </a:r>
            <a:r>
              <a:rPr lang="en-US" sz="1600" dirty="0"/>
              <a:t> con </a:t>
            </a:r>
            <a:r>
              <a:rPr lang="en-US" sz="1600" dirty="0" err="1"/>
              <a:t>otros</a:t>
            </a:r>
            <a:r>
              <a:rPr lang="en-US" sz="1600" dirty="0"/>
              <a:t> </a:t>
            </a:r>
            <a:r>
              <a:rPr lang="en-US" sz="1600" dirty="0" err="1"/>
              <a:t>elementos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serie</a:t>
            </a:r>
            <a:r>
              <a:rPr lang="en-US" sz="1600" dirty="0"/>
              <a:t> de </a:t>
            </a:r>
            <a:r>
              <a:rPr lang="en-US" sz="1600" dirty="0" err="1"/>
              <a:t>tareas</a:t>
            </a:r>
            <a:r>
              <a:rPr lang="en-US" sz="1600" dirty="0"/>
              <a:t> u </a:t>
            </a:r>
            <a:r>
              <a:rPr lang="en-US" sz="1600" dirty="0" err="1"/>
              <a:t>operaciones</a:t>
            </a:r>
            <a:r>
              <a:rPr lang="en-US" sz="1600" dirty="0"/>
              <a:t>.  </a:t>
            </a:r>
            <a:r>
              <a:rPr lang="en-US" sz="1600" dirty="0" err="1"/>
              <a:t>Esto</a:t>
            </a:r>
            <a:r>
              <a:rPr lang="en-US" sz="1600" dirty="0"/>
              <a:t> </a:t>
            </a:r>
            <a:r>
              <a:rPr lang="en-US" sz="1600" dirty="0" err="1"/>
              <a:t>también</a:t>
            </a:r>
            <a:r>
              <a:rPr lang="en-US" sz="1600" dirty="0"/>
              <a:t> </a:t>
            </a:r>
            <a:r>
              <a:rPr lang="en-US" sz="1600" dirty="0" err="1"/>
              <a:t>incluye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procedimientos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</a:t>
            </a:r>
            <a:r>
              <a:rPr lang="en-US" sz="1600" dirty="0" err="1"/>
              <a:t>implementados</a:t>
            </a:r>
            <a:r>
              <a:rPr lang="en-US" sz="1600" dirty="0"/>
              <a:t>.</a:t>
            </a:r>
          </a:p>
          <a:p>
            <a:endParaRPr lang="en-US" sz="1600" b="1" dirty="0"/>
          </a:p>
          <a:p>
            <a:r>
              <a:rPr lang="en-US" sz="1600" b="1" dirty="0"/>
              <a:t>Personas: </a:t>
            </a:r>
            <a:r>
              <a:rPr lang="en-US" sz="1600" dirty="0" err="1"/>
              <a:t>Incluye</a:t>
            </a:r>
            <a:r>
              <a:rPr lang="en-US" sz="1600" dirty="0"/>
              <a:t> la </a:t>
            </a:r>
            <a:r>
              <a:rPr lang="en-US" sz="1600" dirty="0" err="1"/>
              <a:t>conducta</a:t>
            </a:r>
            <a:r>
              <a:rPr lang="en-US" sz="1600" dirty="0"/>
              <a:t> de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empleados</a:t>
            </a:r>
            <a:r>
              <a:rPr lang="en-US" sz="1600" dirty="0"/>
              <a:t>,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seguir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procedimientos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, </a:t>
            </a:r>
            <a:r>
              <a:rPr lang="en-US" sz="1600" dirty="0" err="1"/>
              <a:t>hacer</a:t>
            </a:r>
            <a:r>
              <a:rPr lang="en-US" sz="1600" dirty="0"/>
              <a:t> </a:t>
            </a:r>
            <a:r>
              <a:rPr lang="en-US" sz="1600" dirty="0" err="1"/>
              <a:t>payasadas</a:t>
            </a:r>
            <a:r>
              <a:rPr lang="en-US" sz="1600" dirty="0"/>
              <a:t>, </a:t>
            </a:r>
            <a:r>
              <a:rPr lang="en-US" sz="1600" dirty="0" err="1"/>
              <a:t>eliminar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controles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protecciones</a:t>
            </a:r>
            <a:r>
              <a:rPr lang="en-US" sz="1600" dirty="0"/>
              <a:t> y </a:t>
            </a:r>
            <a:r>
              <a:rPr lang="en-US" sz="1600" dirty="0" err="1"/>
              <a:t>venir</a:t>
            </a:r>
            <a:r>
              <a:rPr lang="en-US" sz="1600" dirty="0"/>
              <a:t> a </a:t>
            </a:r>
            <a:r>
              <a:rPr lang="en-US" sz="1600" dirty="0" err="1"/>
              <a:t>trabajar</a:t>
            </a:r>
            <a:r>
              <a:rPr lang="en-US" sz="1600" dirty="0"/>
              <a:t> bajo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efectos</a:t>
            </a:r>
            <a:r>
              <a:rPr lang="en-US" sz="1600" dirty="0"/>
              <a:t> de </a:t>
            </a:r>
            <a:r>
              <a:rPr lang="en-US" sz="1600" dirty="0" err="1"/>
              <a:t>medicamentos</a:t>
            </a:r>
            <a:r>
              <a:rPr lang="en-US" sz="1600" dirty="0"/>
              <a:t> o </a:t>
            </a:r>
            <a:r>
              <a:rPr lang="en-US" sz="1600" dirty="0" err="1"/>
              <a:t>distraído</a:t>
            </a:r>
            <a:r>
              <a:rPr lang="en-US" sz="1600" dirty="0"/>
              <a:t>/</a:t>
            </a:r>
            <a:r>
              <a:rPr lang="en-US" sz="1600" dirty="0" err="1"/>
              <a:t>cansado</a:t>
            </a:r>
            <a:r>
              <a:rPr lang="en-US" sz="1600" dirty="0"/>
              <a:t>.</a:t>
            </a:r>
            <a:endParaRPr sz="16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D9BE7-39FD-4327-98E4-B5463AACC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412" y="5970314"/>
            <a:ext cx="5623588" cy="937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E27ABF-E243-464E-A74D-B3C693443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32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093788"/>
            <a:ext cx="57986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inspección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384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Poder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Conversación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Durante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recorrido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, </a:t>
            </a:r>
            <a:r>
              <a:rPr lang="en-US" sz="1600" dirty="0" err="1"/>
              <a:t>debe</a:t>
            </a:r>
            <a:r>
              <a:rPr lang="en-US" sz="1600" dirty="0"/>
              <a:t> </a:t>
            </a:r>
            <a:r>
              <a:rPr lang="en-US" sz="1600" dirty="0" err="1"/>
              <a:t>hablar</a:t>
            </a:r>
            <a:r>
              <a:rPr lang="en-US" sz="1600" dirty="0"/>
              <a:t> con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empleados</a:t>
            </a:r>
            <a:r>
              <a:rPr lang="en-US" sz="1600" dirty="0"/>
              <a:t> </a:t>
            </a:r>
            <a:r>
              <a:rPr lang="en-US" sz="1600" dirty="0" err="1"/>
              <a:t>sobre</a:t>
            </a:r>
            <a:r>
              <a:rPr lang="en-US" sz="1600" dirty="0"/>
              <a:t> sus inquietudes de </a:t>
            </a:r>
            <a:r>
              <a:rPr lang="en-US" sz="1600" dirty="0" err="1"/>
              <a:t>seguridad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US" sz="1600" dirty="0" err="1"/>
              <a:t>Estas</a:t>
            </a:r>
            <a:r>
              <a:rPr lang="en-US" sz="1600" dirty="0"/>
              <a:t> </a:t>
            </a:r>
            <a:r>
              <a:rPr lang="en-US" sz="1600" dirty="0" err="1"/>
              <a:t>conversaciones</a:t>
            </a:r>
            <a:r>
              <a:rPr lang="en-US" sz="1600" dirty="0"/>
              <a:t> </a:t>
            </a:r>
            <a:r>
              <a:rPr lang="en-US" sz="1600" dirty="0" err="1"/>
              <a:t>ayudan</a:t>
            </a:r>
            <a:r>
              <a:rPr lang="en-US" sz="1600" dirty="0"/>
              <a:t> a </a:t>
            </a:r>
            <a:r>
              <a:rPr lang="en-US" sz="1600" dirty="0" err="1"/>
              <a:t>hacer</a:t>
            </a:r>
            <a:r>
              <a:rPr lang="en-US" sz="1600" dirty="0"/>
              <a:t> </a:t>
            </a:r>
            <a:r>
              <a:rPr lang="en-US" sz="1600" dirty="0" err="1"/>
              <a:t>partícipes</a:t>
            </a:r>
            <a:r>
              <a:rPr lang="en-US" sz="1600" dirty="0"/>
              <a:t> a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empleados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la </a:t>
            </a:r>
            <a:r>
              <a:rPr lang="en-US" sz="1600" dirty="0" err="1"/>
              <a:t>cultura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y </a:t>
            </a:r>
            <a:r>
              <a:rPr lang="en-US" sz="1600" dirty="0" err="1"/>
              <a:t>pueden</a:t>
            </a:r>
            <a:r>
              <a:rPr lang="en-US" sz="1600" dirty="0"/>
              <a:t> </a:t>
            </a:r>
            <a:r>
              <a:rPr lang="en-US" sz="1600" dirty="0" err="1"/>
              <a:t>señalar</a:t>
            </a:r>
            <a:r>
              <a:rPr lang="en-US" sz="1600" dirty="0"/>
              <a:t> </a:t>
            </a:r>
            <a:r>
              <a:rPr lang="en-US" sz="1600" dirty="0" err="1"/>
              <a:t>problemas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</a:t>
            </a:r>
            <a:r>
              <a:rPr lang="en-US" sz="1600" dirty="0" err="1"/>
              <a:t>adicionales</a:t>
            </a:r>
            <a:r>
              <a:rPr lang="en-US" sz="1600" dirty="0"/>
              <a:t> no </a:t>
            </a:r>
            <a:r>
              <a:rPr lang="en-US" sz="1600" dirty="0" err="1"/>
              <a:t>observados</a:t>
            </a:r>
            <a:r>
              <a:rPr lang="en-US" sz="1600" dirty="0"/>
              <a:t> </a:t>
            </a:r>
            <a:r>
              <a:rPr lang="en-US" sz="1600" dirty="0" err="1"/>
              <a:t>durante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recorrido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US" sz="1600" dirty="0"/>
              <a:t>Antes del </a:t>
            </a:r>
            <a:r>
              <a:rPr lang="en-US" sz="1600" dirty="0" err="1"/>
              <a:t>recorrido</a:t>
            </a:r>
            <a:r>
              <a:rPr lang="en-US" sz="1600" dirty="0"/>
              <a:t>,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resultarle</a:t>
            </a:r>
            <a:r>
              <a:rPr lang="en-US" sz="1600" dirty="0"/>
              <a:t> de </a:t>
            </a:r>
            <a:r>
              <a:rPr lang="en-US" sz="1600" dirty="0" err="1"/>
              <a:t>utilidad</a:t>
            </a:r>
            <a:r>
              <a:rPr lang="en-US" sz="1600" dirty="0"/>
              <a:t> </a:t>
            </a:r>
            <a:r>
              <a:rPr lang="en-US" sz="1600" dirty="0" err="1"/>
              <a:t>preparar</a:t>
            </a:r>
            <a:r>
              <a:rPr lang="en-US" sz="1600" dirty="0"/>
              <a:t> </a:t>
            </a:r>
            <a:r>
              <a:rPr lang="en-US" sz="1600" dirty="0" err="1"/>
              <a:t>preguntas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anticipado</a:t>
            </a:r>
            <a:r>
              <a:rPr lang="en-US" sz="1600" dirty="0"/>
              <a:t>. </a:t>
            </a:r>
            <a:r>
              <a:rPr lang="en-US" sz="1600" dirty="0" err="1"/>
              <a:t>Esto</a:t>
            </a:r>
            <a:r>
              <a:rPr lang="en-US" sz="1600" dirty="0"/>
              <a:t> lo </a:t>
            </a:r>
            <a:r>
              <a:rPr lang="en-US" sz="1600" dirty="0" err="1"/>
              <a:t>ayudará</a:t>
            </a:r>
            <a:r>
              <a:rPr lang="en-US" sz="1600" dirty="0"/>
              <a:t> a </a:t>
            </a:r>
            <a:r>
              <a:rPr lang="en-US" sz="1600" dirty="0" err="1"/>
              <a:t>hacer</a:t>
            </a:r>
            <a:r>
              <a:rPr lang="en-US" sz="1600" dirty="0"/>
              <a:t> que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empleados</a:t>
            </a:r>
            <a:r>
              <a:rPr lang="en-US" sz="1600" dirty="0"/>
              <a:t> </a:t>
            </a:r>
            <a:r>
              <a:rPr lang="en-US" sz="1600" dirty="0" err="1"/>
              <a:t>participen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diferentes</a:t>
            </a:r>
            <a:r>
              <a:rPr lang="en-US" sz="1600" dirty="0"/>
              <a:t> roles para </a:t>
            </a:r>
            <a:r>
              <a:rPr lang="en-US" sz="1600" dirty="0" err="1"/>
              <a:t>identificar</a:t>
            </a:r>
            <a:r>
              <a:rPr lang="en-US" sz="1600" dirty="0"/>
              <a:t> </a:t>
            </a:r>
            <a:r>
              <a:rPr lang="en-US" sz="1600" dirty="0" err="1"/>
              <a:t>problemas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y </a:t>
            </a:r>
            <a:r>
              <a:rPr lang="en-US" sz="1600" dirty="0" err="1"/>
              <a:t>salud</a:t>
            </a:r>
            <a:r>
              <a:rPr lang="en-US" sz="1600" dirty="0"/>
              <a:t> de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mejor</a:t>
            </a:r>
            <a:r>
              <a:rPr lang="en-US" sz="1600" dirty="0"/>
              <a:t> </a:t>
            </a:r>
            <a:r>
              <a:rPr lang="en-US" sz="1600" dirty="0" err="1"/>
              <a:t>manera</a:t>
            </a:r>
            <a:r>
              <a:rPr lang="en-US" sz="1600" dirty="0"/>
              <a:t>.</a:t>
            </a:r>
            <a:br>
              <a:rPr lang="en-US" sz="1600" dirty="0"/>
            </a:b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D9BE7-39FD-4327-98E4-B5463AACC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412" y="5970314"/>
            <a:ext cx="5623588" cy="937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A93BAF-8162-4259-BC05-08473F628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7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093788"/>
            <a:ext cx="57986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inspección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Documentar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Informe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Inpección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A </a:t>
            </a:r>
            <a:r>
              <a:rPr lang="en-US" sz="1600" dirty="0" err="1"/>
              <a:t>medida</a:t>
            </a:r>
            <a:r>
              <a:rPr lang="en-US" sz="1600" dirty="0"/>
              <a:t> que </a:t>
            </a:r>
            <a:r>
              <a:rPr lang="en-US" sz="1600" dirty="0" err="1"/>
              <a:t>realiza</a:t>
            </a:r>
            <a:r>
              <a:rPr lang="en-US" sz="1600" dirty="0"/>
              <a:t> sus </a:t>
            </a:r>
            <a:r>
              <a:rPr lang="en-US" sz="1600" dirty="0" err="1"/>
              <a:t>inspecciones</a:t>
            </a:r>
            <a:r>
              <a:rPr lang="en-US" sz="1600" dirty="0"/>
              <a:t>, es </a:t>
            </a:r>
            <a:r>
              <a:rPr lang="en-US" sz="1600" dirty="0" err="1"/>
              <a:t>útil</a:t>
            </a:r>
            <a:r>
              <a:rPr lang="en-US" sz="1600" dirty="0"/>
              <a:t> </a:t>
            </a:r>
            <a:r>
              <a:rPr lang="en-US" sz="1600" dirty="0" err="1"/>
              <a:t>tener</a:t>
            </a:r>
            <a:r>
              <a:rPr lang="en-US" sz="1600" dirty="0"/>
              <a:t> </a:t>
            </a:r>
            <a:r>
              <a:rPr lang="en-US" sz="1600" dirty="0" err="1"/>
              <a:t>presente</a:t>
            </a:r>
            <a:r>
              <a:rPr lang="en-US" sz="1600" dirty="0"/>
              <a:t> lo que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incluir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informe</a:t>
            </a:r>
            <a:r>
              <a:rPr lang="en-US" sz="1600" dirty="0"/>
              <a:t> de </a:t>
            </a:r>
            <a:r>
              <a:rPr lang="en-US" sz="1600" dirty="0" err="1"/>
              <a:t>inspección</a:t>
            </a:r>
            <a:r>
              <a:rPr lang="en-US" sz="1600" dirty="0"/>
              <a:t>: 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Quién</a:t>
            </a:r>
            <a:r>
              <a:rPr lang="en-US" sz="1600" b="1" dirty="0"/>
              <a:t>: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lista</a:t>
            </a:r>
            <a:r>
              <a:rPr lang="en-US" sz="1600" dirty="0"/>
              <a:t> de </a:t>
            </a:r>
            <a:r>
              <a:rPr lang="en-US" sz="1600" dirty="0" err="1"/>
              <a:t>empleados</a:t>
            </a:r>
            <a:r>
              <a:rPr lang="en-US" sz="1600" dirty="0"/>
              <a:t>, </a:t>
            </a:r>
            <a:r>
              <a:rPr lang="en-US" sz="1600" dirty="0" err="1"/>
              <a:t>contratistas</a:t>
            </a:r>
            <a:r>
              <a:rPr lang="en-US" sz="1600" dirty="0"/>
              <a:t>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Qué</a:t>
            </a:r>
            <a:r>
              <a:rPr lang="en-US" sz="1600" b="1" dirty="0"/>
              <a:t>: </a:t>
            </a:r>
            <a:r>
              <a:rPr lang="en-US" sz="1600" dirty="0" err="1"/>
              <a:t>proceso</a:t>
            </a:r>
            <a:r>
              <a:rPr lang="en-US" sz="1600" dirty="0"/>
              <a:t>, </a:t>
            </a:r>
            <a:r>
              <a:rPr lang="en-US" sz="1600" dirty="0" err="1"/>
              <a:t>equipos</a:t>
            </a:r>
            <a:r>
              <a:rPr lang="en-US" sz="1600" dirty="0"/>
              <a:t>, </a:t>
            </a:r>
            <a:r>
              <a:rPr lang="en-US" sz="1600" dirty="0" err="1"/>
              <a:t>productos</a:t>
            </a:r>
            <a:r>
              <a:rPr lang="en-US" sz="1600" dirty="0"/>
              <a:t> </a:t>
            </a:r>
            <a:r>
              <a:rPr lang="en-US" sz="1600" dirty="0" err="1"/>
              <a:t>químicos</a:t>
            </a:r>
            <a:r>
              <a:rPr lang="en-US" sz="1600" dirty="0"/>
              <a:t>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Dónde</a:t>
            </a:r>
            <a:r>
              <a:rPr lang="en-US" sz="1600" b="1" dirty="0"/>
              <a:t>: </a:t>
            </a:r>
            <a:r>
              <a:rPr lang="en-US" sz="1600" dirty="0" err="1"/>
              <a:t>ubicación</a:t>
            </a:r>
            <a:r>
              <a:rPr lang="en-US" sz="1600" dirty="0"/>
              <a:t> </a:t>
            </a:r>
            <a:r>
              <a:rPr lang="en-US" sz="1600" dirty="0" err="1"/>
              <a:t>específica</a:t>
            </a:r>
            <a:r>
              <a:rPr lang="en-US" sz="1600" dirty="0"/>
              <a:t>, </a:t>
            </a:r>
            <a:r>
              <a:rPr lang="en-US" sz="1600" dirty="0" err="1"/>
              <a:t>edificio</a:t>
            </a:r>
            <a:r>
              <a:rPr lang="en-US" sz="1600" dirty="0"/>
              <a:t>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Cuándo</a:t>
            </a:r>
            <a:r>
              <a:rPr lang="en-US" sz="1600" b="1" dirty="0"/>
              <a:t>: </a:t>
            </a:r>
            <a:r>
              <a:rPr lang="en-US" sz="1600" dirty="0" err="1"/>
              <a:t>turno</a:t>
            </a:r>
            <a:r>
              <a:rPr lang="en-US" sz="1600" dirty="0"/>
              <a:t>, </a:t>
            </a:r>
            <a:r>
              <a:rPr lang="en-US" sz="1600" dirty="0" err="1"/>
              <a:t>fecha</a:t>
            </a:r>
            <a:r>
              <a:rPr lang="en-US" sz="1600" dirty="0"/>
              <a:t>, hora, </a:t>
            </a:r>
            <a:r>
              <a:rPr lang="en-US" sz="1600" dirty="0" err="1"/>
              <a:t>clima</a:t>
            </a:r>
            <a:r>
              <a:rPr lang="en-US" sz="1600" dirty="0"/>
              <a:t>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Por </a:t>
            </a:r>
            <a:r>
              <a:rPr lang="en-US" sz="1600" b="1" dirty="0" err="1"/>
              <a:t>qué</a:t>
            </a:r>
            <a:r>
              <a:rPr lang="en-US" sz="1600" b="1" dirty="0"/>
              <a:t>: </a:t>
            </a:r>
            <a:r>
              <a:rPr lang="en-US" sz="1600" dirty="0" err="1"/>
              <a:t>momento</a:t>
            </a:r>
            <a:r>
              <a:rPr lang="en-US" sz="1600" dirty="0"/>
              <a:t> de </a:t>
            </a:r>
            <a:r>
              <a:rPr lang="en-US" sz="1600" dirty="0" err="1"/>
              <a:t>realizar</a:t>
            </a:r>
            <a:r>
              <a:rPr lang="en-US" sz="1600" dirty="0"/>
              <a:t> la </a:t>
            </a:r>
            <a:r>
              <a:rPr lang="en-US" sz="1600" dirty="0" err="1"/>
              <a:t>inspección</a:t>
            </a:r>
            <a:r>
              <a:rPr lang="en-US" sz="1600" dirty="0"/>
              <a:t> trimestral, </a:t>
            </a:r>
            <a:r>
              <a:rPr lang="en-US" sz="1600" dirty="0" err="1"/>
              <a:t>accidente</a:t>
            </a:r>
            <a:r>
              <a:rPr lang="en-US" sz="1600" dirty="0"/>
              <a:t> o </a:t>
            </a:r>
            <a:r>
              <a:rPr lang="en-US" sz="1600" dirty="0" err="1"/>
              <a:t>cuasi</a:t>
            </a:r>
            <a:r>
              <a:rPr lang="en-US" sz="1600" dirty="0"/>
              <a:t> </a:t>
            </a:r>
            <a:r>
              <a:rPr lang="en-US" sz="1600" dirty="0" err="1"/>
              <a:t>accidente</a:t>
            </a:r>
            <a:r>
              <a:rPr lang="en-US" sz="1600" dirty="0"/>
              <a:t>, </a:t>
            </a:r>
            <a:r>
              <a:rPr lang="en-US" sz="1600" dirty="0" err="1"/>
              <a:t>falta</a:t>
            </a:r>
            <a:r>
              <a:rPr lang="en-US" sz="1600" dirty="0"/>
              <a:t> de </a:t>
            </a:r>
            <a:r>
              <a:rPr lang="en-US" sz="1600" dirty="0" err="1"/>
              <a:t>capacitación</a:t>
            </a:r>
            <a:r>
              <a:rPr lang="en-US" sz="1600" dirty="0"/>
              <a:t>, </a:t>
            </a:r>
            <a:r>
              <a:rPr lang="en-US" sz="1600" dirty="0" err="1"/>
              <a:t>nueva</a:t>
            </a:r>
            <a:r>
              <a:rPr lang="en-US" sz="1600" dirty="0"/>
              <a:t> </a:t>
            </a:r>
            <a:r>
              <a:rPr lang="en-US" sz="1600" dirty="0" err="1"/>
              <a:t>tarea</a:t>
            </a:r>
            <a:r>
              <a:rPr lang="en-US" sz="1600" dirty="0"/>
              <a:t>, </a:t>
            </a:r>
            <a:r>
              <a:rPr lang="en-US" sz="1600" dirty="0" err="1"/>
              <a:t>nuevos</a:t>
            </a:r>
            <a:r>
              <a:rPr lang="en-US" sz="1600" dirty="0"/>
              <a:t> </a:t>
            </a:r>
            <a:r>
              <a:rPr lang="en-US" sz="1600" dirty="0" err="1"/>
              <a:t>equipos</a:t>
            </a:r>
            <a:r>
              <a:rPr lang="en-US" sz="1600" dirty="0"/>
              <a:t>, etc.</a:t>
            </a:r>
            <a:br>
              <a:rPr lang="en-US" sz="1600" dirty="0"/>
            </a:b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D9BE7-39FD-4327-98E4-B5463AACC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412" y="5970314"/>
            <a:ext cx="5623588" cy="937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DD87F1-C55F-4F22-87AB-FFDC7CA64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11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093788"/>
            <a:ext cx="57986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inspección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Roles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Realización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Cambios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Una </a:t>
            </a:r>
            <a:r>
              <a:rPr lang="en-US" sz="1600" dirty="0" err="1"/>
              <a:t>vez</a:t>
            </a:r>
            <a:r>
              <a:rPr lang="en-US" sz="1600" dirty="0"/>
              <a:t> que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comité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</a:t>
            </a:r>
            <a:r>
              <a:rPr lang="en-US" sz="1600" dirty="0" err="1"/>
              <a:t>haya</a:t>
            </a:r>
            <a:r>
              <a:rPr lang="en-US" sz="1600" dirty="0"/>
              <a:t> </a:t>
            </a:r>
            <a:r>
              <a:rPr lang="en-US" sz="1600" dirty="0" err="1"/>
              <a:t>identificado</a:t>
            </a:r>
            <a:r>
              <a:rPr lang="en-US" sz="1600" dirty="0"/>
              <a:t> un </a:t>
            </a:r>
            <a:r>
              <a:rPr lang="en-US" sz="1600" dirty="0" err="1"/>
              <a:t>problema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informe</a:t>
            </a:r>
            <a:r>
              <a:rPr lang="en-US" sz="1600" dirty="0"/>
              <a:t>,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miembros</a:t>
            </a:r>
            <a:r>
              <a:rPr lang="en-US" sz="1600" dirty="0"/>
              <a:t> del </a:t>
            </a:r>
            <a:r>
              <a:rPr lang="en-US" sz="1600" dirty="0" err="1"/>
              <a:t>comité</a:t>
            </a:r>
            <a:r>
              <a:rPr lang="en-US" sz="1600" dirty="0"/>
              <a:t> </a:t>
            </a:r>
            <a:r>
              <a:rPr lang="en-US" sz="1600" dirty="0" err="1"/>
              <a:t>recomendarán</a:t>
            </a:r>
            <a:r>
              <a:rPr lang="en-US" sz="1600" dirty="0"/>
              <a:t> las </a:t>
            </a:r>
            <a:r>
              <a:rPr lang="en-US" sz="1600" dirty="0" err="1"/>
              <a:t>maneras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que la </a:t>
            </a:r>
            <a:r>
              <a:rPr lang="en-US" sz="1600" dirty="0" err="1"/>
              <a:t>gerencia</a:t>
            </a:r>
            <a:r>
              <a:rPr lang="en-US" sz="1600" dirty="0"/>
              <a:t>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solucionar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problema</a:t>
            </a:r>
            <a:r>
              <a:rPr lang="en-US" sz="1600" dirty="0"/>
              <a:t>.  Al </a:t>
            </a:r>
            <a:r>
              <a:rPr lang="en-US" sz="1600" dirty="0" err="1"/>
              <a:t>hacer</a:t>
            </a:r>
            <a:r>
              <a:rPr lang="en-US" sz="1600" dirty="0"/>
              <a:t> </a:t>
            </a:r>
            <a:r>
              <a:rPr lang="en-US" sz="1600" dirty="0" err="1"/>
              <a:t>esto</a:t>
            </a:r>
            <a:r>
              <a:rPr lang="en-US" sz="1600" dirty="0"/>
              <a:t>, </a:t>
            </a:r>
            <a:r>
              <a:rPr lang="en-US" sz="1600" dirty="0" err="1"/>
              <a:t>recuerde</a:t>
            </a:r>
            <a:r>
              <a:rPr lang="en-US" sz="1600" dirty="0"/>
              <a:t> que hay </a:t>
            </a:r>
            <a:r>
              <a:rPr lang="en-US" sz="1600" dirty="0" err="1"/>
              <a:t>más</a:t>
            </a:r>
            <a:r>
              <a:rPr lang="en-US" sz="1600" dirty="0"/>
              <a:t> de </a:t>
            </a:r>
            <a:r>
              <a:rPr lang="en-US" sz="1600" dirty="0" err="1"/>
              <a:t>una</a:t>
            </a:r>
            <a:r>
              <a:rPr lang="en-US" sz="1600" dirty="0"/>
              <a:t> forma de resolver un </a:t>
            </a:r>
            <a:r>
              <a:rPr lang="en-US" sz="1600" dirty="0" err="1"/>
              <a:t>peligro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US" sz="1600" dirty="0"/>
              <a:t>La </a:t>
            </a:r>
            <a:r>
              <a:rPr lang="en-US" sz="1600" dirty="0" err="1"/>
              <a:t>gerencia</a:t>
            </a:r>
            <a:r>
              <a:rPr lang="en-US" sz="1600" dirty="0"/>
              <a:t> </a:t>
            </a:r>
            <a:r>
              <a:rPr lang="en-US" sz="1600" dirty="0" err="1"/>
              <a:t>entonces</a:t>
            </a:r>
            <a:r>
              <a:rPr lang="en-US" sz="1600" dirty="0"/>
              <a:t> </a:t>
            </a:r>
            <a:r>
              <a:rPr lang="en-US" sz="1600" dirty="0" err="1"/>
              <a:t>considerará</a:t>
            </a:r>
            <a:r>
              <a:rPr lang="en-US" sz="1600" dirty="0"/>
              <a:t> las </a:t>
            </a:r>
            <a:r>
              <a:rPr lang="en-US" sz="1600" dirty="0" err="1"/>
              <a:t>sugerencias</a:t>
            </a:r>
            <a:r>
              <a:rPr lang="en-US" sz="1600" dirty="0"/>
              <a:t> y </a:t>
            </a:r>
            <a:r>
              <a:rPr lang="en-US" sz="1600" dirty="0" err="1"/>
              <a:t>asignará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persona </a:t>
            </a:r>
            <a:r>
              <a:rPr lang="en-US" sz="1600" dirty="0" err="1"/>
              <a:t>calificada</a:t>
            </a:r>
            <a:r>
              <a:rPr lang="en-US" sz="1600" dirty="0"/>
              <a:t> para </a:t>
            </a:r>
            <a:r>
              <a:rPr lang="en-US" sz="1600" dirty="0" err="1"/>
              <a:t>abordar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cambios</a:t>
            </a:r>
            <a:r>
              <a:rPr lang="en-US" sz="1600" dirty="0"/>
              <a:t> </a:t>
            </a:r>
            <a:r>
              <a:rPr lang="en-US" sz="1600" dirty="0" err="1"/>
              <a:t>necesarios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última</a:t>
            </a:r>
            <a:r>
              <a:rPr lang="en-US" sz="1600" dirty="0"/>
              <a:t> </a:t>
            </a:r>
            <a:r>
              <a:rPr lang="en-US" sz="1600" dirty="0" err="1"/>
              <a:t>instancia</a:t>
            </a:r>
            <a:r>
              <a:rPr lang="en-US" sz="1600" dirty="0"/>
              <a:t>, es </a:t>
            </a:r>
            <a:r>
              <a:rPr lang="en-US" sz="1600" dirty="0" err="1"/>
              <a:t>función</a:t>
            </a:r>
            <a:r>
              <a:rPr lang="en-US" sz="1600" dirty="0"/>
              <a:t> del </a:t>
            </a:r>
            <a:r>
              <a:rPr lang="en-US" sz="1600" dirty="0" err="1"/>
              <a:t>comité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</a:t>
            </a:r>
            <a:r>
              <a:rPr lang="en-US" sz="1600" dirty="0" err="1"/>
              <a:t>alertar</a:t>
            </a:r>
            <a:r>
              <a:rPr lang="en-US" sz="1600" dirty="0"/>
              <a:t> a la </a:t>
            </a:r>
            <a:r>
              <a:rPr lang="en-US" sz="1600" dirty="0" err="1"/>
              <a:t>gerencia</a:t>
            </a:r>
            <a:r>
              <a:rPr lang="en-US" sz="1600" dirty="0"/>
              <a:t> </a:t>
            </a:r>
            <a:r>
              <a:rPr lang="en-US" sz="1600" dirty="0" err="1"/>
              <a:t>sobre</a:t>
            </a:r>
            <a:r>
              <a:rPr lang="en-US" sz="1600" dirty="0"/>
              <a:t> inquietudes de </a:t>
            </a:r>
            <a:r>
              <a:rPr lang="en-US" sz="1600" dirty="0" err="1"/>
              <a:t>seguridad</a:t>
            </a:r>
            <a:r>
              <a:rPr lang="en-US" sz="1600" dirty="0"/>
              <a:t> y </a:t>
            </a:r>
            <a:r>
              <a:rPr lang="en-US" sz="1600" dirty="0" err="1"/>
              <a:t>brindar</a:t>
            </a:r>
            <a:r>
              <a:rPr lang="en-US" sz="1600" dirty="0"/>
              <a:t> </a:t>
            </a:r>
            <a:r>
              <a:rPr lang="en-US" sz="1600" dirty="0" err="1"/>
              <a:t>soluciones</a:t>
            </a:r>
            <a:r>
              <a:rPr lang="en-US" sz="1600" dirty="0"/>
              <a:t> para </a:t>
            </a:r>
            <a:r>
              <a:rPr lang="en-US" sz="1600" dirty="0" err="1"/>
              <a:t>corregirlas</a:t>
            </a:r>
            <a:r>
              <a:rPr lang="en-US" sz="1600" dirty="0"/>
              <a:t>. Si bien es </a:t>
            </a:r>
            <a:r>
              <a:rPr lang="en-US" sz="1600" dirty="0" err="1"/>
              <a:t>responsabilidad</a:t>
            </a:r>
            <a:r>
              <a:rPr lang="en-US" sz="1600" dirty="0"/>
              <a:t> de la </a:t>
            </a:r>
            <a:r>
              <a:rPr lang="en-US" sz="1600" dirty="0" err="1"/>
              <a:t>gerencia</a:t>
            </a:r>
            <a:r>
              <a:rPr lang="en-US" sz="1600" dirty="0"/>
              <a:t> </a:t>
            </a:r>
            <a:r>
              <a:rPr lang="en-US" sz="1600" dirty="0" err="1"/>
              <a:t>brindar</a:t>
            </a:r>
            <a:r>
              <a:rPr lang="en-US" sz="1600" dirty="0"/>
              <a:t> un </a:t>
            </a:r>
            <a:r>
              <a:rPr lang="en-US" sz="1600" dirty="0" err="1"/>
              <a:t>lugar</a:t>
            </a:r>
            <a:r>
              <a:rPr lang="en-US" sz="1600" dirty="0"/>
              <a:t> de </a:t>
            </a:r>
            <a:r>
              <a:rPr lang="en-US" sz="1600" dirty="0" err="1"/>
              <a:t>trabajo</a:t>
            </a:r>
            <a:r>
              <a:rPr lang="en-US" sz="1600" dirty="0"/>
              <a:t> </a:t>
            </a:r>
            <a:r>
              <a:rPr lang="en-US" sz="1600" dirty="0" err="1"/>
              <a:t>seguro</a:t>
            </a:r>
            <a:r>
              <a:rPr lang="en-US" sz="1600" dirty="0"/>
              <a:t>, </a:t>
            </a:r>
            <a:r>
              <a:rPr lang="en-US" sz="1600" dirty="0" err="1"/>
              <a:t>eso</a:t>
            </a:r>
            <a:r>
              <a:rPr lang="en-US" sz="1600" dirty="0"/>
              <a:t> no </a:t>
            </a:r>
            <a:r>
              <a:rPr lang="en-US" sz="1600" dirty="0" err="1"/>
              <a:t>significa</a:t>
            </a:r>
            <a:r>
              <a:rPr lang="en-US" sz="1600" dirty="0"/>
              <a:t> que la </a:t>
            </a:r>
            <a:r>
              <a:rPr lang="en-US" sz="1600" dirty="0" err="1"/>
              <a:t>gerencia</a:t>
            </a:r>
            <a:r>
              <a:rPr lang="en-US" sz="1600" dirty="0"/>
              <a:t> </a:t>
            </a:r>
            <a:r>
              <a:rPr lang="en-US" sz="1600" dirty="0" err="1"/>
              <a:t>debe</a:t>
            </a:r>
            <a:r>
              <a:rPr lang="en-US" sz="1600" dirty="0"/>
              <a:t> </a:t>
            </a:r>
            <a:r>
              <a:rPr lang="en-US" sz="1600" dirty="0" err="1"/>
              <a:t>hacer</a:t>
            </a:r>
            <a:r>
              <a:rPr lang="en-US" sz="1600" dirty="0"/>
              <a:t> </a:t>
            </a:r>
            <a:r>
              <a:rPr lang="en-US" sz="1600" dirty="0" err="1"/>
              <a:t>todo</a:t>
            </a:r>
            <a:r>
              <a:rPr lang="en-US" sz="1600" dirty="0"/>
              <a:t> lo </a:t>
            </a:r>
            <a:r>
              <a:rPr lang="en-US" sz="1600" dirty="0" err="1"/>
              <a:t>recomendado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comité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.  La </a:t>
            </a:r>
            <a:r>
              <a:rPr lang="en-US" sz="1600" dirty="0" err="1"/>
              <a:t>gerencia</a:t>
            </a:r>
            <a:r>
              <a:rPr lang="en-US" sz="1600" dirty="0"/>
              <a:t> y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comité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</a:t>
            </a:r>
            <a:r>
              <a:rPr lang="en-US" sz="1600" dirty="0" err="1"/>
              <a:t>deben</a:t>
            </a:r>
            <a:r>
              <a:rPr lang="en-US" sz="1600" dirty="0"/>
              <a:t> </a:t>
            </a:r>
            <a:r>
              <a:rPr lang="en-US" sz="1600" dirty="0" err="1"/>
              <a:t>mantener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comunicación</a:t>
            </a:r>
            <a:r>
              <a:rPr lang="en-US" sz="1600" dirty="0"/>
              <a:t> </a:t>
            </a:r>
            <a:r>
              <a:rPr lang="en-US" sz="1600" dirty="0" err="1"/>
              <a:t>abierta</a:t>
            </a:r>
            <a:r>
              <a:rPr lang="en-US" sz="1600" dirty="0"/>
              <a:t> </a:t>
            </a:r>
            <a:r>
              <a:rPr lang="en-US" sz="1600" dirty="0" err="1"/>
              <a:t>sobre</a:t>
            </a:r>
            <a:r>
              <a:rPr lang="en-US" sz="1600" dirty="0"/>
              <a:t> </a:t>
            </a:r>
            <a:r>
              <a:rPr lang="en-US" sz="1600" dirty="0" err="1"/>
              <a:t>qué</a:t>
            </a:r>
            <a:r>
              <a:rPr lang="en-US" sz="1600" dirty="0"/>
              <a:t> </a:t>
            </a:r>
            <a:r>
              <a:rPr lang="en-US" sz="1600" dirty="0" err="1"/>
              <a:t>cambios</a:t>
            </a:r>
            <a:r>
              <a:rPr lang="en-US" sz="1600" dirty="0"/>
              <a:t> se </a:t>
            </a:r>
            <a:r>
              <a:rPr lang="en-US" sz="1600" dirty="0" err="1"/>
              <a:t>realizarán</a:t>
            </a:r>
            <a:r>
              <a:rPr lang="en-US" sz="1600" dirty="0"/>
              <a:t> y </a:t>
            </a:r>
            <a:r>
              <a:rPr lang="en-US" sz="1600" dirty="0" err="1"/>
              <a:t>cuándo</a:t>
            </a:r>
            <a:r>
              <a:rPr lang="en-US" sz="1600" dirty="0"/>
              <a:t>.</a:t>
            </a:r>
            <a:br>
              <a:rPr lang="en-US" sz="1600" dirty="0"/>
            </a:b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D9BE7-39FD-4327-98E4-B5463AACC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412" y="5970314"/>
            <a:ext cx="5623588" cy="9372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1F2C4F-49C6-4406-A0B7-8DFDC0749E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5513032" cy="592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06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093788"/>
            <a:ext cx="57986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inspección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386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Terminando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recorrido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¿Por </a:t>
            </a:r>
            <a:r>
              <a:rPr lang="en-US" sz="1600" dirty="0" err="1"/>
              <a:t>qué</a:t>
            </a:r>
            <a:r>
              <a:rPr lang="en-US" sz="1600" dirty="0"/>
              <a:t> no </a:t>
            </a:r>
            <a:r>
              <a:rPr lang="en-US" sz="1600" dirty="0" err="1"/>
              <a:t>debe</a:t>
            </a:r>
            <a:r>
              <a:rPr lang="en-US" sz="1600" dirty="0"/>
              <a:t> </a:t>
            </a:r>
            <a:r>
              <a:rPr lang="en-US" sz="1600" dirty="0" err="1"/>
              <a:t>simplemente</a:t>
            </a:r>
            <a:r>
              <a:rPr lang="en-US" sz="1600" dirty="0"/>
              <a:t> </a:t>
            </a:r>
            <a:r>
              <a:rPr lang="en-US" sz="1600" dirty="0" err="1"/>
              <a:t>solucionar</a:t>
            </a:r>
            <a:r>
              <a:rPr lang="en-US" sz="1600" dirty="0"/>
              <a:t> un </a:t>
            </a:r>
            <a:r>
              <a:rPr lang="en-US" sz="1600" dirty="0" err="1"/>
              <a:t>problema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</a:t>
            </a:r>
            <a:r>
              <a:rPr lang="en-US" sz="1600" dirty="0" err="1"/>
              <a:t>durante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recorrido</a:t>
            </a:r>
            <a:r>
              <a:rPr lang="en-US" sz="1600" dirty="0"/>
              <a:t> sin </a:t>
            </a:r>
            <a:r>
              <a:rPr lang="en-US" sz="1600" dirty="0" err="1"/>
              <a:t>informarlo</a:t>
            </a:r>
            <a:r>
              <a:rPr lang="en-US" sz="1600" dirty="0"/>
              <a:t>?   </a:t>
            </a:r>
          </a:p>
          <a:p>
            <a:endParaRPr lang="en-US" sz="1600" dirty="0"/>
          </a:p>
          <a:p>
            <a:r>
              <a:rPr lang="en-US" sz="1600" dirty="0"/>
              <a:t>Si bien </a:t>
            </a:r>
            <a:r>
              <a:rPr lang="en-US" sz="1600" dirty="0" err="1"/>
              <a:t>muchos</a:t>
            </a:r>
            <a:r>
              <a:rPr lang="en-US" sz="1600" dirty="0"/>
              <a:t> de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peligros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lugar</a:t>
            </a:r>
            <a:r>
              <a:rPr lang="en-US" sz="1600" dirty="0"/>
              <a:t> de </a:t>
            </a:r>
            <a:r>
              <a:rPr lang="en-US" sz="1600" dirty="0" err="1"/>
              <a:t>trabajo</a:t>
            </a:r>
            <a:r>
              <a:rPr lang="en-US" sz="1600" dirty="0"/>
              <a:t> </a:t>
            </a:r>
            <a:r>
              <a:rPr lang="en-US" sz="1600" dirty="0" err="1"/>
              <a:t>deben</a:t>
            </a:r>
            <a:r>
              <a:rPr lang="en-US" sz="1600" dirty="0"/>
              <a:t> </a:t>
            </a:r>
            <a:r>
              <a:rPr lang="en-US" sz="1600" dirty="0" err="1"/>
              <a:t>corregirse</a:t>
            </a:r>
            <a:r>
              <a:rPr lang="en-US" sz="1600" dirty="0"/>
              <a:t> </a:t>
            </a:r>
            <a:r>
              <a:rPr lang="en-US" sz="1600" dirty="0" err="1"/>
              <a:t>inmediatamente</a:t>
            </a:r>
            <a:r>
              <a:rPr lang="en-US" sz="1600" dirty="0"/>
              <a:t>, </a:t>
            </a:r>
            <a:r>
              <a:rPr lang="en-US" sz="1600" dirty="0" err="1"/>
              <a:t>el</a:t>
            </a:r>
            <a:r>
              <a:rPr lang="en-US" sz="1600" dirty="0"/>
              <a:t> solo </a:t>
            </a:r>
            <a:r>
              <a:rPr lang="en-US" sz="1600" dirty="0" err="1"/>
              <a:t>hecho</a:t>
            </a:r>
            <a:r>
              <a:rPr lang="en-US" sz="1600" dirty="0"/>
              <a:t> de </a:t>
            </a:r>
            <a:r>
              <a:rPr lang="en-US" sz="1600" dirty="0" err="1"/>
              <a:t>corregirlos</a:t>
            </a:r>
            <a:r>
              <a:rPr lang="en-US" sz="1600" dirty="0"/>
              <a:t> sin </a:t>
            </a:r>
            <a:r>
              <a:rPr lang="en-US" sz="1600" dirty="0" err="1"/>
              <a:t>documentarlos</a:t>
            </a:r>
            <a:r>
              <a:rPr lang="en-US" sz="1600" dirty="0"/>
              <a:t>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hacer</a:t>
            </a:r>
            <a:r>
              <a:rPr lang="en-US" sz="1600" dirty="0"/>
              <a:t> que no se </a:t>
            </a:r>
            <a:r>
              <a:rPr lang="en-US" sz="1600" dirty="0" err="1"/>
              <a:t>llegue</a:t>
            </a:r>
            <a:r>
              <a:rPr lang="en-US" sz="1600" dirty="0"/>
              <a:t> a la </a:t>
            </a:r>
            <a:r>
              <a:rPr lang="en-US" sz="1600" dirty="0" err="1"/>
              <a:t>raíz</a:t>
            </a:r>
            <a:r>
              <a:rPr lang="en-US" sz="1600" dirty="0"/>
              <a:t> del </a:t>
            </a:r>
            <a:r>
              <a:rPr lang="en-US" sz="1600" dirty="0" err="1"/>
              <a:t>problema</a:t>
            </a:r>
            <a:r>
              <a:rPr lang="en-US" sz="1600" dirty="0"/>
              <a:t> o que no se evite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acontecimiento</a:t>
            </a:r>
            <a:r>
              <a:rPr lang="en-US" sz="1600" dirty="0"/>
              <a:t>.  Al </a:t>
            </a:r>
            <a:r>
              <a:rPr lang="en-US" sz="1600" dirty="0" err="1"/>
              <a:t>incluir</a:t>
            </a:r>
            <a:r>
              <a:rPr lang="en-US" sz="1600" dirty="0"/>
              <a:t> </a:t>
            </a:r>
            <a:r>
              <a:rPr lang="en-US" sz="1600" dirty="0" err="1"/>
              <a:t>todos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peligros</a:t>
            </a:r>
            <a:r>
              <a:rPr lang="en-US" sz="1600" dirty="0"/>
              <a:t> </a:t>
            </a:r>
            <a:r>
              <a:rPr lang="en-US" sz="1600" dirty="0" err="1"/>
              <a:t>observados</a:t>
            </a:r>
            <a:r>
              <a:rPr lang="en-US" sz="1600" dirty="0"/>
              <a:t> y las inquietudes de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empleados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informe</a:t>
            </a:r>
            <a:r>
              <a:rPr lang="en-US" sz="1600" dirty="0"/>
              <a:t>, la </a:t>
            </a:r>
            <a:r>
              <a:rPr lang="en-US" sz="1600" dirty="0" err="1"/>
              <a:t>gerencia</a:t>
            </a:r>
            <a:r>
              <a:rPr lang="en-US" sz="1600" dirty="0"/>
              <a:t>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comprender</a:t>
            </a:r>
            <a:r>
              <a:rPr lang="en-US" sz="1600" dirty="0"/>
              <a:t> </a:t>
            </a:r>
            <a:r>
              <a:rPr lang="en-US" sz="1600" dirty="0" err="1"/>
              <a:t>mejor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problemas</a:t>
            </a:r>
            <a:r>
              <a:rPr lang="en-US" sz="1600" dirty="0"/>
              <a:t> e inquietudes que son </a:t>
            </a:r>
            <a:r>
              <a:rPr lang="en-US" sz="1600" dirty="0" err="1"/>
              <a:t>tendencia</a:t>
            </a:r>
            <a:r>
              <a:rPr lang="en-US" sz="1600" dirty="0"/>
              <a:t>.    </a:t>
            </a:r>
          </a:p>
          <a:p>
            <a:endParaRPr lang="en-US" sz="1600" dirty="0"/>
          </a:p>
          <a:p>
            <a:r>
              <a:rPr lang="en-US" sz="1600" dirty="0" err="1"/>
              <a:t>Además</a:t>
            </a:r>
            <a:r>
              <a:rPr lang="en-US" sz="1600" dirty="0"/>
              <a:t>, </a:t>
            </a:r>
            <a:r>
              <a:rPr lang="en-US" sz="1600" dirty="0" err="1"/>
              <a:t>corregir</a:t>
            </a:r>
            <a:r>
              <a:rPr lang="en-US" sz="1600" dirty="0"/>
              <a:t> </a:t>
            </a:r>
            <a:r>
              <a:rPr lang="en-US" sz="1600" dirty="0" err="1"/>
              <a:t>algunos</a:t>
            </a:r>
            <a:r>
              <a:rPr lang="en-US" sz="1600" dirty="0"/>
              <a:t> </a:t>
            </a:r>
            <a:r>
              <a:rPr lang="en-US" sz="1600" dirty="0" err="1"/>
              <a:t>peligros</a:t>
            </a:r>
            <a:r>
              <a:rPr lang="en-US" sz="1600" dirty="0"/>
              <a:t>,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reemplazar</a:t>
            </a:r>
            <a:r>
              <a:rPr lang="en-US" sz="1600" dirty="0"/>
              <a:t> la </a:t>
            </a:r>
            <a:r>
              <a:rPr lang="en-US" sz="1600" dirty="0" err="1"/>
              <a:t>protección</a:t>
            </a:r>
            <a:r>
              <a:rPr lang="en-US" sz="1600" dirty="0"/>
              <a:t> de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máquina</a:t>
            </a:r>
            <a:r>
              <a:rPr lang="en-US" sz="1600" dirty="0"/>
              <a:t>,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requerir</a:t>
            </a:r>
            <a:r>
              <a:rPr lang="en-US" sz="1600" dirty="0"/>
              <a:t> de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capacitación</a:t>
            </a:r>
            <a:r>
              <a:rPr lang="en-US" sz="1600" dirty="0"/>
              <a:t> </a:t>
            </a:r>
            <a:r>
              <a:rPr lang="en-US" sz="1600" dirty="0" err="1"/>
              <a:t>específica</a:t>
            </a:r>
            <a:r>
              <a:rPr lang="en-US" sz="1600" dirty="0"/>
              <a:t> para </a:t>
            </a:r>
            <a:r>
              <a:rPr lang="en-US" sz="1600" dirty="0" err="1"/>
              <a:t>hacerlo</a:t>
            </a:r>
            <a:r>
              <a:rPr lang="en-US" sz="1600" dirty="0"/>
              <a:t> de </a:t>
            </a:r>
            <a:r>
              <a:rPr lang="en-US" sz="1600" dirty="0" err="1"/>
              <a:t>manera</a:t>
            </a:r>
            <a:r>
              <a:rPr lang="en-US" sz="1600" dirty="0"/>
              <a:t> </a:t>
            </a:r>
            <a:r>
              <a:rPr lang="en-US" sz="1600" dirty="0" err="1"/>
              <a:t>segura</a:t>
            </a:r>
            <a:r>
              <a:rPr lang="en-US" sz="1600" dirty="0"/>
              <a:t>.  Informe </a:t>
            </a:r>
            <a:r>
              <a:rPr lang="en-US" sz="1600" dirty="0" err="1"/>
              <a:t>estos</a:t>
            </a:r>
            <a:r>
              <a:rPr lang="en-US" sz="1600" dirty="0"/>
              <a:t> </a:t>
            </a:r>
            <a:r>
              <a:rPr lang="en-US" sz="1600" dirty="0" err="1"/>
              <a:t>peligros</a:t>
            </a:r>
            <a:r>
              <a:rPr lang="en-US" sz="1600" dirty="0"/>
              <a:t> a la persona </a:t>
            </a:r>
            <a:r>
              <a:rPr lang="en-US" sz="1600" dirty="0" err="1"/>
              <a:t>responsable</a:t>
            </a:r>
            <a:r>
              <a:rPr lang="en-US" sz="1600" dirty="0"/>
              <a:t> del </a:t>
            </a:r>
            <a:r>
              <a:rPr lang="en-US" sz="1600" dirty="0" err="1"/>
              <a:t>área</a:t>
            </a:r>
            <a:r>
              <a:rPr lang="en-US" sz="1600" dirty="0"/>
              <a:t>.</a:t>
            </a:r>
            <a:br>
              <a:rPr lang="en-US" sz="1600" dirty="0"/>
            </a:b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D9BE7-39FD-4327-98E4-B5463AACC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412" y="5970314"/>
            <a:ext cx="5623588" cy="937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0B6278-FBCA-41C5-921E-06CC41B90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27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093788"/>
            <a:ext cx="57986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inspección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58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Programar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no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Programar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Es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elección</a:t>
            </a:r>
            <a:r>
              <a:rPr lang="en-US" sz="1600" dirty="0"/>
              <a:t> </a:t>
            </a:r>
            <a:r>
              <a:rPr lang="en-US" sz="1600" dirty="0" err="1"/>
              <a:t>si</a:t>
            </a:r>
            <a:r>
              <a:rPr lang="en-US" sz="1600" dirty="0"/>
              <a:t> </a:t>
            </a:r>
            <a:r>
              <a:rPr lang="en-US" sz="1600" dirty="0" err="1"/>
              <a:t>desea</a:t>
            </a:r>
            <a:r>
              <a:rPr lang="en-US" sz="1600" dirty="0"/>
              <a:t> </a:t>
            </a:r>
            <a:r>
              <a:rPr lang="en-US" sz="1600" dirty="0" err="1"/>
              <a:t>programar</a:t>
            </a:r>
            <a:r>
              <a:rPr lang="en-US" sz="1600" dirty="0"/>
              <a:t> o no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inspección</a:t>
            </a:r>
            <a:r>
              <a:rPr lang="en-US" sz="1600" dirty="0"/>
              <a:t> con </a:t>
            </a:r>
            <a:r>
              <a:rPr lang="en-US" sz="1600" dirty="0" err="1"/>
              <a:t>anticipación</a:t>
            </a:r>
            <a:r>
              <a:rPr lang="en-US" sz="1600" dirty="0"/>
              <a:t>.  </a:t>
            </a:r>
            <a:r>
              <a:rPr lang="en-US" sz="1600" dirty="0" err="1"/>
              <a:t>Algunos</a:t>
            </a:r>
            <a:r>
              <a:rPr lang="en-US" sz="1600" dirty="0"/>
              <a:t> </a:t>
            </a:r>
            <a:r>
              <a:rPr lang="en-US" sz="1600" dirty="0" err="1"/>
              <a:t>detalles</a:t>
            </a:r>
            <a:r>
              <a:rPr lang="en-US" sz="1600" dirty="0"/>
              <a:t> para </a:t>
            </a:r>
            <a:r>
              <a:rPr lang="en-US" sz="1600" dirty="0" err="1"/>
              <a:t>tener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cuenta</a:t>
            </a:r>
            <a:r>
              <a:rPr lang="en-US" sz="1600" dirty="0"/>
              <a:t> </a:t>
            </a:r>
            <a:r>
              <a:rPr lang="en-US" sz="1600" dirty="0" err="1"/>
              <a:t>incluyen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siguientes</a:t>
            </a:r>
            <a:r>
              <a:rPr lang="en-US" sz="1600" dirty="0"/>
              <a:t>: 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Asignar</a:t>
            </a:r>
            <a:r>
              <a:rPr lang="en-US" sz="1600" dirty="0"/>
              <a:t> </a:t>
            </a:r>
            <a:r>
              <a:rPr lang="en-US" sz="1600" dirty="0" err="1"/>
              <a:t>suficiente</a:t>
            </a:r>
            <a:r>
              <a:rPr lang="en-US" sz="1600" dirty="0"/>
              <a:t> </a:t>
            </a:r>
            <a:r>
              <a:rPr lang="en-US" sz="1600" dirty="0" err="1"/>
              <a:t>tiempo</a:t>
            </a:r>
            <a:r>
              <a:rPr lang="en-US" sz="1600" dirty="0"/>
              <a:t>. </a:t>
            </a:r>
            <a:r>
              <a:rPr lang="en-US" sz="1600" dirty="0" err="1"/>
              <a:t>Calcular</a:t>
            </a:r>
            <a:r>
              <a:rPr lang="en-US" sz="1600" dirty="0"/>
              <a:t> de </a:t>
            </a:r>
            <a:r>
              <a:rPr lang="en-US" sz="1600" dirty="0" err="1"/>
              <a:t>manera</a:t>
            </a:r>
            <a:r>
              <a:rPr lang="en-US" sz="1600" dirty="0"/>
              <a:t> </a:t>
            </a:r>
            <a:r>
              <a:rPr lang="en-US" sz="1600" dirty="0" err="1"/>
              <a:t>precisa</a:t>
            </a:r>
            <a:r>
              <a:rPr lang="en-US" sz="1600" dirty="0"/>
              <a:t> </a:t>
            </a:r>
            <a:r>
              <a:rPr lang="en-US" sz="1600" dirty="0" err="1"/>
              <a:t>cuánto</a:t>
            </a:r>
            <a:r>
              <a:rPr lang="en-US" sz="1600" dirty="0"/>
              <a:t> </a:t>
            </a:r>
            <a:r>
              <a:rPr lang="en-US" sz="1600" dirty="0" err="1"/>
              <a:t>tardará</a:t>
            </a:r>
            <a:r>
              <a:rPr lang="en-US" sz="1600" dirty="0"/>
              <a:t> </a:t>
            </a:r>
            <a:r>
              <a:rPr lang="en-US" sz="1600" dirty="0" err="1"/>
              <a:t>cada</a:t>
            </a:r>
            <a:r>
              <a:rPr lang="en-US" sz="1600" dirty="0"/>
              <a:t> </a:t>
            </a:r>
            <a:r>
              <a:rPr lang="en-US" sz="1600" dirty="0" err="1"/>
              <a:t>inspección</a:t>
            </a:r>
            <a:r>
              <a:rPr lang="en-US" sz="1600" dirty="0"/>
              <a:t>. El </a:t>
            </a:r>
            <a:r>
              <a:rPr lang="en-US" sz="1600" dirty="0" err="1"/>
              <a:t>tiempo</a:t>
            </a:r>
            <a:r>
              <a:rPr lang="en-US" sz="1600" dirty="0"/>
              <a:t> </a:t>
            </a:r>
            <a:r>
              <a:rPr lang="en-US" sz="1600" dirty="0" err="1"/>
              <a:t>requerido</a:t>
            </a:r>
            <a:r>
              <a:rPr lang="en-US" sz="1600" dirty="0"/>
              <a:t> para </a:t>
            </a:r>
            <a:r>
              <a:rPr lang="en-US" sz="1600" dirty="0" err="1"/>
              <a:t>cada</a:t>
            </a:r>
            <a:r>
              <a:rPr lang="en-US" sz="1600" dirty="0"/>
              <a:t> </a:t>
            </a:r>
            <a:r>
              <a:rPr lang="en-US" sz="1600" dirty="0" err="1"/>
              <a:t>inspección</a:t>
            </a:r>
            <a:r>
              <a:rPr lang="en-US" sz="1600" dirty="0"/>
              <a:t> </a:t>
            </a:r>
            <a:r>
              <a:rPr lang="en-US" sz="1600" dirty="0" err="1"/>
              <a:t>dependerá</a:t>
            </a:r>
            <a:r>
              <a:rPr lang="en-US" sz="1600" dirty="0"/>
              <a:t> de lo que se </a:t>
            </a:r>
            <a:r>
              <a:rPr lang="en-US" sz="1600" dirty="0" err="1"/>
              <a:t>encuentre</a:t>
            </a:r>
            <a:r>
              <a:rPr lang="en-US" sz="1600" dirty="0"/>
              <a:t>, </a:t>
            </a:r>
            <a:r>
              <a:rPr lang="en-US" sz="1600" dirty="0" err="1"/>
              <a:t>cuántas</a:t>
            </a:r>
            <a:r>
              <a:rPr lang="en-US" sz="1600" dirty="0"/>
              <a:t> </a:t>
            </a:r>
            <a:r>
              <a:rPr lang="en-US" sz="1600" dirty="0" err="1"/>
              <a:t>preguntas</a:t>
            </a:r>
            <a:r>
              <a:rPr lang="en-US" sz="1600" dirty="0"/>
              <a:t> se </a:t>
            </a:r>
            <a:r>
              <a:rPr lang="en-US" sz="1600" dirty="0" err="1"/>
              <a:t>hagan</a:t>
            </a:r>
            <a:r>
              <a:rPr lang="en-US" sz="1600" dirty="0"/>
              <a:t> y de la </a:t>
            </a:r>
            <a:r>
              <a:rPr lang="en-US" sz="1600" dirty="0" err="1"/>
              <a:t>dimensión</a:t>
            </a:r>
            <a:r>
              <a:rPr lang="en-US" sz="1600" dirty="0"/>
              <a:t> del </a:t>
            </a:r>
            <a:r>
              <a:rPr lang="en-US" sz="1600" dirty="0" err="1"/>
              <a:t>área</a:t>
            </a:r>
            <a:r>
              <a:rPr lang="en-US" sz="1600" dirty="0"/>
              <a:t> de </a:t>
            </a:r>
            <a:r>
              <a:rPr lang="en-US" sz="1600" dirty="0" err="1"/>
              <a:t>trabajo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 se </a:t>
            </a:r>
            <a:r>
              <a:rPr lang="en-US" sz="1600" dirty="0" err="1"/>
              <a:t>recomienda</a:t>
            </a:r>
            <a:r>
              <a:rPr lang="en-US" sz="1600" dirty="0"/>
              <a:t> </a:t>
            </a:r>
            <a:r>
              <a:rPr lang="en-US" sz="1600" dirty="0" err="1"/>
              <a:t>anunciar</a:t>
            </a:r>
            <a:r>
              <a:rPr lang="en-US" sz="1600" dirty="0"/>
              <a:t> las </a:t>
            </a:r>
            <a:r>
              <a:rPr lang="en-US" sz="1600" dirty="0" err="1"/>
              <a:t>inspecciones</a:t>
            </a:r>
            <a:r>
              <a:rPr lang="en-US" sz="1600" dirty="0"/>
              <a:t> con </a:t>
            </a:r>
            <a:r>
              <a:rPr lang="en-US" sz="1600" dirty="0" err="1"/>
              <a:t>anticipación</a:t>
            </a:r>
            <a:r>
              <a:rPr lang="en-US" sz="1600" dirty="0"/>
              <a:t> </a:t>
            </a:r>
            <a:r>
              <a:rPr lang="en-US" sz="1600" dirty="0" err="1"/>
              <a:t>ya</a:t>
            </a:r>
            <a:r>
              <a:rPr lang="en-US" sz="1600" dirty="0"/>
              <a:t> que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empleados</a:t>
            </a:r>
            <a:r>
              <a:rPr lang="en-US" sz="1600" dirty="0"/>
              <a:t> </a:t>
            </a:r>
            <a:r>
              <a:rPr lang="en-US" sz="1600" dirty="0" err="1"/>
              <a:t>pueden</a:t>
            </a:r>
            <a:r>
              <a:rPr lang="en-US" sz="1600" dirty="0"/>
              <a:t> </a:t>
            </a:r>
            <a:r>
              <a:rPr lang="en-US" sz="1600" dirty="0" err="1"/>
              <a:t>cambiar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ambiente</a:t>
            </a:r>
            <a:r>
              <a:rPr lang="en-US" sz="1600" dirty="0"/>
              <a:t> y </a:t>
            </a:r>
            <a:r>
              <a:rPr lang="en-US" sz="1600" dirty="0" err="1"/>
              <a:t>conducta</a:t>
            </a:r>
            <a:r>
              <a:rPr lang="en-US" sz="1600" dirty="0"/>
              <a:t> de </a:t>
            </a:r>
            <a:r>
              <a:rPr lang="en-US" sz="1600" dirty="0" err="1"/>
              <a:t>trabajo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US" sz="1600" dirty="0" err="1"/>
              <a:t>Tenga</a:t>
            </a:r>
            <a:r>
              <a:rPr lang="en-US" sz="1600" dirty="0"/>
              <a:t> </a:t>
            </a:r>
            <a:r>
              <a:rPr lang="en-US" sz="1600" dirty="0" err="1"/>
              <a:t>presente</a:t>
            </a:r>
            <a:r>
              <a:rPr lang="en-US" sz="1600" dirty="0"/>
              <a:t> que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diferentes</a:t>
            </a:r>
            <a:r>
              <a:rPr lang="en-US" sz="1600" dirty="0"/>
              <a:t> </a:t>
            </a:r>
            <a:r>
              <a:rPr lang="en-US" sz="1600" dirty="0" err="1"/>
              <a:t>turnos</a:t>
            </a:r>
            <a:r>
              <a:rPr lang="en-US" sz="1600" dirty="0"/>
              <a:t> </a:t>
            </a:r>
            <a:r>
              <a:rPr lang="en-US" sz="1600" dirty="0" err="1"/>
              <a:t>pueden</a:t>
            </a:r>
            <a:r>
              <a:rPr lang="en-US" sz="1600" dirty="0"/>
              <a:t> </a:t>
            </a:r>
            <a:r>
              <a:rPr lang="en-US" sz="1600" dirty="0" err="1"/>
              <a:t>tener</a:t>
            </a:r>
            <a:r>
              <a:rPr lang="en-US" sz="1600" dirty="0"/>
              <a:t> </a:t>
            </a:r>
            <a:r>
              <a:rPr lang="en-US" sz="1600" dirty="0" err="1"/>
              <a:t>tareas</a:t>
            </a:r>
            <a:r>
              <a:rPr lang="en-US" sz="1600" dirty="0"/>
              <a:t> </a:t>
            </a:r>
            <a:r>
              <a:rPr lang="en-US" sz="1600" dirty="0" err="1"/>
              <a:t>laborales</a:t>
            </a:r>
            <a:r>
              <a:rPr lang="en-US" sz="1600" dirty="0"/>
              <a:t> y </a:t>
            </a:r>
            <a:r>
              <a:rPr lang="en-US" sz="1600" dirty="0" err="1"/>
              <a:t>culturas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</a:t>
            </a:r>
            <a:r>
              <a:rPr lang="en-US" sz="1600" dirty="0" err="1"/>
              <a:t>alternativas</a:t>
            </a:r>
            <a:r>
              <a:rPr lang="en-US" sz="1600" dirty="0"/>
              <a:t>.</a:t>
            </a:r>
            <a:br>
              <a:rPr lang="en-US" sz="1600" dirty="0"/>
            </a:b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D9BE7-39FD-4327-98E4-B5463AACC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412" y="5970314"/>
            <a:ext cx="5623588" cy="937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908E1C-46A8-4137-B32E-46CF83147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89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20729" y="34523"/>
            <a:ext cx="6274351" cy="575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40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Objetivos</a:t>
            </a:r>
            <a:r>
              <a:rPr lang="en-US" sz="4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40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Curso</a:t>
            </a:r>
            <a:r>
              <a:rPr lang="en-US" sz="4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0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Identificación</a:t>
            </a:r>
            <a:r>
              <a:rPr lang="en-US" sz="4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0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800" dirty="0"/>
          </a:p>
          <a:p>
            <a:r>
              <a:rPr lang="en-US" sz="1800" dirty="0"/>
              <a:t>Este </a:t>
            </a:r>
            <a:r>
              <a:rPr lang="en-US" sz="1800" dirty="0" err="1"/>
              <a:t>curso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línea</a:t>
            </a:r>
            <a:r>
              <a:rPr lang="en-US" sz="1800" dirty="0"/>
              <a:t> </a:t>
            </a:r>
            <a:r>
              <a:rPr lang="en-US" sz="1800" dirty="0" err="1"/>
              <a:t>ayudará</a:t>
            </a:r>
            <a:r>
              <a:rPr lang="en-US" sz="1800" dirty="0"/>
              <a:t> a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empleados</a:t>
            </a:r>
            <a:r>
              <a:rPr lang="en-US" sz="1800" dirty="0"/>
              <a:t>,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miembros</a:t>
            </a:r>
            <a:r>
              <a:rPr lang="en-US" sz="1800" dirty="0"/>
              <a:t> de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comités</a:t>
            </a:r>
            <a:r>
              <a:rPr lang="en-US" sz="1800" dirty="0"/>
              <a:t> y la </a:t>
            </a:r>
            <a:r>
              <a:rPr lang="en-US" sz="1800" dirty="0" err="1"/>
              <a:t>gerencia</a:t>
            </a:r>
            <a:r>
              <a:rPr lang="en-US" sz="1800" dirty="0"/>
              <a:t> a </a:t>
            </a:r>
            <a:r>
              <a:rPr lang="en-US" sz="1800" dirty="0" err="1"/>
              <a:t>comprender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función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lo </a:t>
            </a:r>
            <a:r>
              <a:rPr lang="en-US" sz="1800" dirty="0" err="1"/>
              <a:t>siguiente</a:t>
            </a:r>
            <a:r>
              <a:rPr lang="en-US" sz="18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Identificación</a:t>
            </a:r>
            <a:r>
              <a:rPr lang="en-US" sz="1800" dirty="0"/>
              <a:t> de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ocupacionales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Realización</a:t>
            </a:r>
            <a:r>
              <a:rPr lang="en-US" sz="1800" dirty="0"/>
              <a:t> de </a:t>
            </a:r>
            <a:r>
              <a:rPr lang="en-US" sz="1800" dirty="0" err="1"/>
              <a:t>inspecciones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r>
              <a:rPr lang="en-US" sz="1800" dirty="0"/>
              <a:t> y </a:t>
            </a:r>
            <a:r>
              <a:rPr lang="en-US" sz="1800" dirty="0" err="1"/>
              <a:t>salud</a:t>
            </a:r>
            <a:r>
              <a:rPr lang="en-US" sz="1800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Análisis</a:t>
            </a:r>
            <a:r>
              <a:rPr lang="en-US" sz="1800" dirty="0"/>
              <a:t> de </a:t>
            </a:r>
            <a:r>
              <a:rPr lang="en-US" sz="1800" dirty="0" err="1"/>
              <a:t>riesgos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Análisis</a:t>
            </a:r>
            <a:r>
              <a:rPr lang="en-US" sz="1800" dirty="0"/>
              <a:t> de </a:t>
            </a:r>
            <a:r>
              <a:rPr lang="en-US" sz="1800" dirty="0" err="1"/>
              <a:t>incidentes</a:t>
            </a:r>
            <a:r>
              <a:rPr lang="en-US" sz="1800" dirty="0"/>
              <a:t> y </a:t>
            </a:r>
            <a:r>
              <a:rPr lang="en-US" sz="1800" dirty="0" err="1"/>
              <a:t>accidentes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Control de </a:t>
            </a:r>
            <a:r>
              <a:rPr lang="en-US" sz="1800" dirty="0" err="1"/>
              <a:t>peligros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 err="1"/>
              <a:t>Analizaremos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diversos</a:t>
            </a:r>
            <a:r>
              <a:rPr lang="en-US" sz="1800" dirty="0"/>
              <a:t> </a:t>
            </a:r>
            <a:r>
              <a:rPr lang="en-US" sz="1800" dirty="0" err="1"/>
              <a:t>tipos</a:t>
            </a:r>
            <a:r>
              <a:rPr lang="en-US" sz="1800" dirty="0"/>
              <a:t> de </a:t>
            </a:r>
            <a:r>
              <a:rPr lang="en-US" sz="1800" dirty="0" err="1"/>
              <a:t>peligros</a:t>
            </a:r>
            <a:r>
              <a:rPr lang="en-US" sz="1800" dirty="0"/>
              <a:t> que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existir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,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distintos</a:t>
            </a:r>
            <a:r>
              <a:rPr lang="en-US" sz="1800" dirty="0"/>
              <a:t> </a:t>
            </a:r>
            <a:r>
              <a:rPr lang="en-US" sz="1800" dirty="0" err="1"/>
              <a:t>elementos</a:t>
            </a:r>
            <a:r>
              <a:rPr lang="en-US" sz="1800" dirty="0"/>
              <a:t> de un </a:t>
            </a:r>
            <a:r>
              <a:rPr lang="en-US" sz="1800" dirty="0" err="1"/>
              <a:t>programa</a:t>
            </a:r>
            <a:r>
              <a:rPr lang="en-US" sz="1800" dirty="0"/>
              <a:t> de control de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efectivo</a:t>
            </a:r>
            <a:r>
              <a:rPr lang="en-US" sz="1800" dirty="0"/>
              <a:t> y la </a:t>
            </a:r>
            <a:r>
              <a:rPr lang="en-US" sz="1800" dirty="0" err="1"/>
              <a:t>naturaleza</a:t>
            </a:r>
            <a:r>
              <a:rPr lang="en-US" sz="1800" dirty="0"/>
              <a:t> de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ocupacionales</a:t>
            </a:r>
            <a:r>
              <a:rPr lang="en-US" sz="1800" dirty="0"/>
              <a:t>.</a:t>
            </a:r>
          </a:p>
          <a:p>
            <a:r>
              <a:rPr lang="en-US" sz="1800" dirty="0"/>
              <a:t>Este </a:t>
            </a:r>
            <a:r>
              <a:rPr lang="en-US" sz="1800" dirty="0" err="1"/>
              <a:t>curso</a:t>
            </a:r>
            <a:r>
              <a:rPr lang="en-US" sz="1800" dirty="0"/>
              <a:t> </a:t>
            </a:r>
            <a:r>
              <a:rPr lang="en-US" sz="1800" dirty="0" err="1"/>
              <a:t>ayuda</a:t>
            </a:r>
            <a:r>
              <a:rPr lang="en-US" sz="1800" dirty="0"/>
              <a:t> a </a:t>
            </a:r>
            <a:r>
              <a:rPr lang="en-US" sz="1800" dirty="0" err="1"/>
              <a:t>cumplir</a:t>
            </a:r>
            <a:r>
              <a:rPr lang="en-US" sz="1800" dirty="0"/>
              <a:t> con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requisitos</a:t>
            </a:r>
            <a:r>
              <a:rPr lang="en-US" sz="1800" dirty="0"/>
              <a:t> de </a:t>
            </a:r>
            <a:r>
              <a:rPr lang="en-US" sz="1800" dirty="0" err="1"/>
              <a:t>capacitación</a:t>
            </a:r>
            <a:r>
              <a:rPr lang="en-US" sz="1800" dirty="0"/>
              <a:t> del </a:t>
            </a:r>
            <a:r>
              <a:rPr lang="en-US" sz="1800" dirty="0" err="1"/>
              <a:t>comité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r>
              <a:rPr lang="en-US" sz="18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7F1E8-836C-4C32-AD5F-7B9B25950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319" y="5939898"/>
            <a:ext cx="5655426" cy="942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33DE53-6E34-4B96-A597-06FDE0829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23810" cy="5933543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81556501-CCA1-A7FB-1114-37370511296E}"/>
              </a:ext>
            </a:extLst>
          </p:cNvPr>
          <p:cNvSpPr txBox="1"/>
          <p:nvPr/>
        </p:nvSpPr>
        <p:spPr>
          <a:xfrm>
            <a:off x="201926" y="5966785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7361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093788"/>
            <a:ext cx="57986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inspección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139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Cuantas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Inspecciones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Necesitan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Para </a:t>
            </a:r>
            <a:r>
              <a:rPr lang="en-US" sz="1600" dirty="0" err="1"/>
              <a:t>decidir</a:t>
            </a:r>
            <a:r>
              <a:rPr lang="en-US" sz="1600" dirty="0"/>
              <a:t> </a:t>
            </a:r>
            <a:r>
              <a:rPr lang="en-US" sz="1600" dirty="0" err="1"/>
              <a:t>cuántas</a:t>
            </a:r>
            <a:r>
              <a:rPr lang="en-US" sz="1600" dirty="0"/>
              <a:t> </a:t>
            </a:r>
            <a:r>
              <a:rPr lang="en-US" sz="1600" dirty="0" err="1"/>
              <a:t>inspecciones</a:t>
            </a:r>
            <a:r>
              <a:rPr lang="en-US" sz="1600" dirty="0"/>
              <a:t> se </a:t>
            </a:r>
            <a:r>
              <a:rPr lang="en-US" sz="1600" dirty="0" err="1"/>
              <a:t>necesitan</a:t>
            </a:r>
            <a:r>
              <a:rPr lang="en-US" sz="1600" dirty="0"/>
              <a:t>, </a:t>
            </a:r>
            <a:r>
              <a:rPr lang="en-US" sz="1600" dirty="0" err="1"/>
              <a:t>cuánto</a:t>
            </a:r>
            <a:r>
              <a:rPr lang="en-US" sz="1600" dirty="0"/>
              <a:t> </a:t>
            </a:r>
            <a:r>
              <a:rPr lang="en-US" sz="1600" dirty="0" err="1"/>
              <a:t>durarán</a:t>
            </a:r>
            <a:r>
              <a:rPr lang="en-US" sz="1600" dirty="0"/>
              <a:t> las </a:t>
            </a:r>
            <a:r>
              <a:rPr lang="en-US" sz="1600" dirty="0" err="1"/>
              <a:t>inspecciones</a:t>
            </a:r>
            <a:r>
              <a:rPr lang="en-US" sz="1600" dirty="0"/>
              <a:t> y con </a:t>
            </a:r>
            <a:r>
              <a:rPr lang="en-US" sz="1600" dirty="0" err="1"/>
              <a:t>qué</a:t>
            </a:r>
            <a:r>
              <a:rPr lang="en-US" sz="1600" dirty="0"/>
              <a:t> </a:t>
            </a:r>
            <a:r>
              <a:rPr lang="en-US" sz="1600" dirty="0" err="1"/>
              <a:t>frecuencia</a:t>
            </a:r>
            <a:r>
              <a:rPr lang="en-US" sz="1600" dirty="0"/>
              <a:t> se </a:t>
            </a:r>
            <a:r>
              <a:rPr lang="en-US" sz="1600" dirty="0" err="1"/>
              <a:t>necesitan</a:t>
            </a:r>
            <a:r>
              <a:rPr lang="en-US" sz="1600" dirty="0"/>
              <a:t>, </a:t>
            </a:r>
            <a:r>
              <a:rPr lang="en-US" sz="1600" dirty="0" err="1"/>
              <a:t>tenga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cuenta</a:t>
            </a:r>
            <a:r>
              <a:rPr lang="en-US" sz="1600" dirty="0"/>
              <a:t> lo </a:t>
            </a:r>
            <a:r>
              <a:rPr lang="en-US" sz="1600" dirty="0" err="1"/>
              <a:t>siguiente</a:t>
            </a:r>
            <a:r>
              <a:rPr lang="en-US" sz="1600" dirty="0"/>
              <a:t>: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Las </a:t>
            </a:r>
            <a:r>
              <a:rPr lang="en-US" sz="1600" dirty="0" err="1"/>
              <a:t>ubicaciones</a:t>
            </a:r>
            <a:r>
              <a:rPr lang="en-US" sz="1600" dirty="0"/>
              <a:t> </a:t>
            </a:r>
            <a:r>
              <a:rPr lang="en-US" sz="1600" dirty="0" err="1"/>
              <a:t>fijas</a:t>
            </a:r>
            <a:r>
              <a:rPr lang="en-US" sz="1600" dirty="0"/>
              <a:t>,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fábrica</a:t>
            </a:r>
            <a:r>
              <a:rPr lang="en-US" sz="1600" dirty="0"/>
              <a:t>, </a:t>
            </a:r>
            <a:r>
              <a:rPr lang="en-US" sz="1600" dirty="0" err="1"/>
              <a:t>deben</a:t>
            </a:r>
            <a:r>
              <a:rPr lang="en-US" sz="1600" dirty="0"/>
              <a:t> </a:t>
            </a:r>
            <a:r>
              <a:rPr lang="en-US" sz="1600" dirty="0" err="1"/>
              <a:t>inspeccionarse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vez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trimestre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Los ambientes de </a:t>
            </a:r>
            <a:r>
              <a:rPr lang="en-US" sz="1600" dirty="0" err="1"/>
              <a:t>oficina</a:t>
            </a:r>
            <a:r>
              <a:rPr lang="en-US" sz="1600" dirty="0"/>
              <a:t> </a:t>
            </a:r>
            <a:r>
              <a:rPr lang="en-US" sz="1600" dirty="0" err="1"/>
              <a:t>deben</a:t>
            </a:r>
            <a:r>
              <a:rPr lang="en-US" sz="1600" dirty="0"/>
              <a:t> </a:t>
            </a:r>
            <a:r>
              <a:rPr lang="en-US" sz="1600" dirty="0" err="1"/>
              <a:t>realizar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inspección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vez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trimestre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Las </a:t>
            </a:r>
            <a:r>
              <a:rPr lang="en-US" sz="1600" dirty="0" err="1"/>
              <a:t>dependencias</a:t>
            </a:r>
            <a:r>
              <a:rPr lang="en-US" sz="1600" dirty="0"/>
              <a:t> </a:t>
            </a:r>
            <a:r>
              <a:rPr lang="en-US" sz="1600" dirty="0" err="1"/>
              <a:t>auxiliares</a:t>
            </a:r>
            <a:r>
              <a:rPr lang="en-US" sz="1600" dirty="0"/>
              <a:t>/</a:t>
            </a:r>
            <a:r>
              <a:rPr lang="en-US" sz="1600" dirty="0" err="1"/>
              <a:t>sucursales</a:t>
            </a:r>
            <a:r>
              <a:rPr lang="en-US" sz="1600" dirty="0"/>
              <a:t>, </a:t>
            </a:r>
            <a:r>
              <a:rPr lang="en-US" sz="1600" dirty="0" err="1"/>
              <a:t>como</a:t>
            </a:r>
            <a:r>
              <a:rPr lang="en-US" sz="1600" dirty="0"/>
              <a:t> un </a:t>
            </a:r>
            <a:r>
              <a:rPr lang="en-US" sz="1600" dirty="0" err="1"/>
              <a:t>almacén</a:t>
            </a:r>
            <a:r>
              <a:rPr lang="en-US" sz="1600" dirty="0"/>
              <a:t> </a:t>
            </a:r>
            <a:r>
              <a:rPr lang="en-US" sz="1600" dirty="0" err="1"/>
              <a:t>vacío</a:t>
            </a:r>
            <a:r>
              <a:rPr lang="en-US" sz="1600" dirty="0"/>
              <a:t> </a:t>
            </a:r>
            <a:r>
              <a:rPr lang="en-US" sz="1600" dirty="0" err="1"/>
              <a:t>donde</a:t>
            </a:r>
            <a:r>
              <a:rPr lang="en-US" sz="1600" dirty="0"/>
              <a:t> no hay personas </a:t>
            </a:r>
            <a:r>
              <a:rPr lang="en-US" sz="1600" dirty="0" err="1"/>
              <a:t>trabajando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forma </a:t>
            </a:r>
            <a:r>
              <a:rPr lang="en-US" sz="1600" dirty="0" err="1"/>
              <a:t>diaria</a:t>
            </a:r>
            <a:r>
              <a:rPr lang="en-US" sz="1600" dirty="0"/>
              <a:t>, Deben </a:t>
            </a:r>
            <a:r>
              <a:rPr lang="en-US" sz="1600" dirty="0" err="1"/>
              <a:t>inspeccionarse</a:t>
            </a:r>
            <a:r>
              <a:rPr lang="en-US" sz="1600" dirty="0"/>
              <a:t> </a:t>
            </a:r>
            <a:r>
              <a:rPr lang="en-US" sz="1600" dirty="0" err="1"/>
              <a:t>trimestralmente</a:t>
            </a:r>
            <a:r>
              <a:rPr lang="en-US" sz="1600" dirty="0"/>
              <a:t>.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Las </a:t>
            </a:r>
            <a:r>
              <a:rPr lang="en-US" sz="1600" dirty="0" err="1"/>
              <a:t>ubicaciones</a:t>
            </a:r>
            <a:r>
              <a:rPr lang="en-US" sz="1600" dirty="0"/>
              <a:t> de </a:t>
            </a:r>
            <a:r>
              <a:rPr lang="en-US" sz="1600" dirty="0" err="1"/>
              <a:t>trabajo</a:t>
            </a:r>
            <a:r>
              <a:rPr lang="en-US" sz="1600" dirty="0"/>
              <a:t> </a:t>
            </a:r>
            <a:r>
              <a:rPr lang="en-US" sz="1600" dirty="0" err="1"/>
              <a:t>móviles</a:t>
            </a:r>
            <a:r>
              <a:rPr lang="en-US" sz="1600" dirty="0"/>
              <a:t>,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subestaciones</a:t>
            </a:r>
            <a:r>
              <a:rPr lang="en-US" sz="1600" dirty="0"/>
              <a:t> </a:t>
            </a:r>
            <a:r>
              <a:rPr lang="en-US" sz="1600" dirty="0" err="1"/>
              <a:t>eléctricas</a:t>
            </a:r>
            <a:r>
              <a:rPr lang="en-US" sz="1600" dirty="0"/>
              <a:t> </a:t>
            </a:r>
            <a:r>
              <a:rPr lang="en-US" sz="1600" dirty="0" err="1"/>
              <a:t>remotas</a:t>
            </a:r>
            <a:r>
              <a:rPr lang="en-US" sz="1600" dirty="0"/>
              <a:t>, </a:t>
            </a:r>
            <a:r>
              <a:rPr lang="en-US" sz="1600" dirty="0" err="1"/>
              <a:t>deben</a:t>
            </a:r>
            <a:r>
              <a:rPr lang="en-US" sz="1600" dirty="0"/>
              <a:t> </a:t>
            </a:r>
            <a:r>
              <a:rPr lang="en-US" sz="1600" dirty="0" err="1"/>
              <a:t>inspeccionarse</a:t>
            </a:r>
            <a:r>
              <a:rPr lang="en-US" sz="1600" dirty="0"/>
              <a:t> con la </a:t>
            </a:r>
            <a:r>
              <a:rPr lang="en-US" sz="1600" dirty="0" err="1"/>
              <a:t>frecuencia</a:t>
            </a:r>
            <a:r>
              <a:rPr lang="en-US" sz="1600" dirty="0"/>
              <a:t> que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comité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determine </a:t>
            </a:r>
            <a:r>
              <a:rPr lang="en-US" sz="1600" dirty="0" err="1"/>
              <a:t>necesaria</a:t>
            </a:r>
            <a:r>
              <a:rPr lang="en-US" sz="1600" dirty="0"/>
              <a:t>.</a:t>
            </a:r>
            <a:br>
              <a:rPr lang="en-US" sz="1600" dirty="0"/>
            </a:b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D9BE7-39FD-4327-98E4-B5463AACC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412" y="5970314"/>
            <a:ext cx="5623588" cy="937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AA42E8-43F9-475E-99F0-9DE6A8030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577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093788"/>
            <a:ext cx="57986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inspección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Ejemplo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Recorrido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siguiente</a:t>
            </a:r>
            <a:r>
              <a:rPr lang="en-US" sz="1600" dirty="0"/>
              <a:t> video </a:t>
            </a:r>
            <a:r>
              <a:rPr lang="en-US" sz="1600" dirty="0" err="1"/>
              <a:t>verá</a:t>
            </a:r>
            <a:r>
              <a:rPr lang="en-US" sz="1600" dirty="0"/>
              <a:t> un </a:t>
            </a:r>
            <a:r>
              <a:rPr lang="en-US" sz="1600" dirty="0" err="1"/>
              <a:t>ejemplo</a:t>
            </a:r>
            <a:r>
              <a:rPr lang="en-US" sz="1600" dirty="0"/>
              <a:t> del </a:t>
            </a:r>
            <a:r>
              <a:rPr lang="en-US" sz="1600" dirty="0" err="1"/>
              <a:t>recorrido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.  Este video </a:t>
            </a:r>
            <a:r>
              <a:rPr lang="en-US" sz="1600" dirty="0" err="1"/>
              <a:t>muestra</a:t>
            </a:r>
            <a:r>
              <a:rPr lang="en-US" sz="1600" dirty="0"/>
              <a:t> un </a:t>
            </a:r>
            <a:r>
              <a:rPr lang="en-US" sz="1600" dirty="0" err="1"/>
              <a:t>comité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que </a:t>
            </a:r>
            <a:r>
              <a:rPr lang="en-US" sz="1600" dirty="0" err="1"/>
              <a:t>incluye</a:t>
            </a:r>
            <a:r>
              <a:rPr lang="en-US" sz="1600" dirty="0"/>
              <a:t> a Ken, </a:t>
            </a:r>
            <a:r>
              <a:rPr lang="en-US" sz="1600" dirty="0" err="1"/>
              <a:t>gerente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</a:t>
            </a:r>
            <a:r>
              <a:rPr lang="en-US" sz="1600" dirty="0" err="1"/>
              <a:t>corporativa</a:t>
            </a:r>
            <a:r>
              <a:rPr lang="en-US" sz="1600" dirty="0"/>
              <a:t>, y a Lynn y Tom, dos </a:t>
            </a:r>
            <a:r>
              <a:rPr lang="en-US" sz="1600" dirty="0" err="1"/>
              <a:t>representantes</a:t>
            </a:r>
            <a:r>
              <a:rPr lang="en-US" sz="1600" dirty="0"/>
              <a:t> de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empleados</a:t>
            </a:r>
            <a:r>
              <a:rPr lang="en-US" sz="1600" dirty="0"/>
              <a:t>.  </a:t>
            </a:r>
          </a:p>
          <a:p>
            <a:endParaRPr lang="en-US" sz="1600" dirty="0"/>
          </a:p>
          <a:p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lugar</a:t>
            </a:r>
            <a:r>
              <a:rPr lang="en-US" sz="1600" dirty="0"/>
              <a:t> de </a:t>
            </a:r>
            <a:r>
              <a:rPr lang="en-US" sz="1600" dirty="0" err="1"/>
              <a:t>tener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reunión</a:t>
            </a:r>
            <a:r>
              <a:rPr lang="en-US" sz="1600" dirty="0"/>
              <a:t> </a:t>
            </a:r>
            <a:r>
              <a:rPr lang="en-US" sz="1600" dirty="0" err="1"/>
              <a:t>mensual</a:t>
            </a:r>
            <a:r>
              <a:rPr lang="en-US" sz="1600" dirty="0"/>
              <a:t> con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comité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, </a:t>
            </a:r>
            <a:r>
              <a:rPr lang="en-US" sz="1600" dirty="0" err="1"/>
              <a:t>realizarán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recorrido</a:t>
            </a:r>
            <a:r>
              <a:rPr lang="en-US" sz="1600" dirty="0"/>
              <a:t> de </a:t>
            </a:r>
            <a:r>
              <a:rPr lang="en-US" sz="1600" dirty="0" err="1"/>
              <a:t>seguridad</a:t>
            </a:r>
            <a:r>
              <a:rPr lang="en-US" sz="1600" dirty="0"/>
              <a:t> trimestral. </a:t>
            </a:r>
          </a:p>
          <a:p>
            <a:endParaRPr lang="en-US" sz="1600" dirty="0"/>
          </a:p>
          <a:p>
            <a:r>
              <a:rPr lang="en-US" sz="1600" dirty="0"/>
              <a:t>Este </a:t>
            </a:r>
            <a:r>
              <a:rPr lang="en-US" sz="1600" dirty="0" err="1"/>
              <a:t>recorrido</a:t>
            </a:r>
            <a:r>
              <a:rPr lang="en-US" sz="1600" dirty="0"/>
              <a:t> se </a:t>
            </a:r>
            <a:r>
              <a:rPr lang="en-US" sz="1600" dirty="0" err="1"/>
              <a:t>lleva</a:t>
            </a:r>
            <a:r>
              <a:rPr lang="en-US" sz="1600" dirty="0"/>
              <a:t> a </a:t>
            </a:r>
            <a:r>
              <a:rPr lang="en-US" sz="1600" dirty="0" err="1"/>
              <a:t>cabo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empresa</a:t>
            </a:r>
            <a:r>
              <a:rPr lang="en-US" sz="1600" dirty="0"/>
              <a:t> que </a:t>
            </a:r>
            <a:r>
              <a:rPr lang="en-US" sz="1600" dirty="0" err="1"/>
              <a:t>cuenta</a:t>
            </a:r>
            <a:r>
              <a:rPr lang="en-US" sz="1600" dirty="0"/>
              <a:t> tanto con </a:t>
            </a:r>
            <a:r>
              <a:rPr lang="en-US" sz="1600" dirty="0" err="1"/>
              <a:t>oficinas</a:t>
            </a:r>
            <a:r>
              <a:rPr lang="en-US" sz="1600" dirty="0"/>
              <a:t> </a:t>
            </a:r>
            <a:r>
              <a:rPr lang="en-US" sz="1600" dirty="0" err="1"/>
              <a:t>como</a:t>
            </a:r>
            <a:r>
              <a:rPr lang="en-US" sz="1600" dirty="0"/>
              <a:t> con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fábrica</a:t>
            </a:r>
            <a:r>
              <a:rPr lang="en-US" sz="1600" dirty="0"/>
              <a:t> con </a:t>
            </a:r>
            <a:r>
              <a:rPr lang="en-US" sz="1600" dirty="0" err="1"/>
              <a:t>menos</a:t>
            </a:r>
            <a:r>
              <a:rPr lang="en-US" sz="1600" dirty="0"/>
              <a:t> de 20 </a:t>
            </a:r>
            <a:r>
              <a:rPr lang="en-US" sz="1600" dirty="0" err="1"/>
              <a:t>empleados</a:t>
            </a:r>
            <a:r>
              <a:rPr lang="en-US" sz="1600" dirty="0"/>
              <a:t>.</a:t>
            </a:r>
            <a:br>
              <a:rPr lang="en-US" sz="1600" dirty="0"/>
            </a:b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D9BE7-39FD-4327-98E4-B5463AACC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412" y="5970314"/>
            <a:ext cx="5623588" cy="937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D972BE-6489-47D3-8EFD-CECB76B56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624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47866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A01A04-E476-4946-83C8-942818EF32A4}"/>
              </a:ext>
            </a:extLst>
          </p:cNvPr>
          <p:cNvSpPr/>
          <p:nvPr/>
        </p:nvSpPr>
        <p:spPr>
          <a:xfrm>
            <a:off x="0" y="0"/>
            <a:ext cx="12192000" cy="589335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2E09B48E-1DF3-4AA4-A5C1-B08FE8E59172}"/>
              </a:ext>
            </a:extLst>
          </p:cNvPr>
          <p:cNvSpPr txBox="1"/>
          <p:nvPr/>
        </p:nvSpPr>
        <p:spPr>
          <a:xfrm>
            <a:off x="202630" y="6093788"/>
            <a:ext cx="57986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inspección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E2082E-E0AF-4123-B0E6-BAD548A1D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412" y="5938471"/>
            <a:ext cx="5623588" cy="937265"/>
          </a:xfrm>
          <a:prstGeom prst="rect">
            <a:avLst/>
          </a:prstGeom>
        </p:spPr>
      </p:pic>
      <p:pic>
        <p:nvPicPr>
          <p:cNvPr id="3" name="Online Media 2" descr="Hazard ID Walkthrough Spanish SHORT">
            <a:hlinkClick r:id="" action="ppaction://media"/>
            <a:extLst>
              <a:ext uri="{FF2B5EF4-FFF2-40B4-BE49-F238E27FC236}">
                <a16:creationId xmlns:a16="http://schemas.microsoft.com/office/drawing/2014/main" id="{D129DF69-2255-8DBF-1F3B-E67F2FE1420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72858" y="60401"/>
            <a:ext cx="10246283" cy="577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4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3e8f5dbd0_0_9"/>
          <p:cNvSpPr/>
          <p:nvPr/>
        </p:nvSpPr>
        <p:spPr>
          <a:xfrm>
            <a:off x="0" y="5889719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b3e8f5dbd0_0_9"/>
          <p:cNvSpPr txBox="1"/>
          <p:nvPr/>
        </p:nvSpPr>
        <p:spPr>
          <a:xfrm>
            <a:off x="62500" y="203550"/>
            <a:ext cx="11931000" cy="53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Discusión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clase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Aproveche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oportunidad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hacer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/responder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preguntas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sobre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anterior y para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resumir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direcciones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enlaces web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discutidos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52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</a:t>
            </a:r>
            <a:endParaRPr lang="en-US" sz="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hlinkClick r:id="rId3"/>
              </a:rPr>
              <a:t>https://osha.oregon.gov/OSHARules/div1/437-001-0765.pdf </a:t>
            </a:r>
          </a:p>
          <a:p>
            <a:pPr marL="342900" lvl="0" indent="-342900">
              <a:buSzPts val="1800"/>
              <a:buAutoNum type="arabicParenR"/>
            </a:pPr>
            <a:endParaRPr lang="en-US" dirty="0">
              <a:hlinkClick r:id="rId3"/>
            </a:endParaRPr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hlinkClick r:id="rId3"/>
              </a:rPr>
              <a:t>https://osha.oregon.gov/OSHAPubs/0989.pdf </a:t>
            </a:r>
          </a:p>
          <a:p>
            <a:pPr marL="342900" lvl="0" indent="-342900">
              <a:buSzPts val="1800"/>
              <a:buAutoNum type="arabicParenR"/>
            </a:pPr>
            <a:endParaRPr lang="en-US" dirty="0"/>
          </a:p>
          <a:p>
            <a:pPr marL="342900" lvl="0" indent="-342900">
              <a:buSzPts val="1800"/>
              <a:buAutoNum type="arabicParenR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931B93C5-D0A7-4DEE-AF62-BD4F4CE9586C}"/>
              </a:ext>
            </a:extLst>
          </p:cNvPr>
          <p:cNvSpPr txBox="1"/>
          <p:nvPr/>
        </p:nvSpPr>
        <p:spPr>
          <a:xfrm>
            <a:off x="202630" y="6093788"/>
            <a:ext cx="57986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inspección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2FAF18-AB52-4AF7-9D75-97965F2A1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412" y="5970314"/>
            <a:ext cx="5623588" cy="93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708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t="11228"/>
          <a:stretch/>
        </p:blipFill>
        <p:spPr>
          <a:xfrm>
            <a:off x="0" y="0"/>
            <a:ext cx="12169791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0" y="2542903"/>
            <a:ext cx="12192000" cy="2272938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-566651" y="2799876"/>
            <a:ext cx="1332530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 DE PELIGROS</a:t>
            </a:r>
            <a:endParaRPr sz="40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-566651" y="3569317"/>
            <a:ext cx="1332530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44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44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44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31546-B882-42B9-8004-73C162EC3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317" y="125950"/>
            <a:ext cx="2596877" cy="1077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E971AB-E729-4034-872A-F6C4B6767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66" y="260296"/>
            <a:ext cx="3119159" cy="101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280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70C14-51FB-47DD-80DA-CE094A0E5B93}"/>
              </a:ext>
            </a:extLst>
          </p:cNvPr>
          <p:cNvSpPr/>
          <p:nvPr/>
        </p:nvSpPr>
        <p:spPr>
          <a:xfrm>
            <a:off x="0" y="0"/>
            <a:ext cx="12192000" cy="5893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589CC655-68E7-48A2-A8B7-A8D6BDA8BC8F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AF28D5-24BC-413E-9693-38DC5102C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366" y="5964073"/>
            <a:ext cx="5604190" cy="934032"/>
          </a:xfrm>
          <a:prstGeom prst="rect">
            <a:avLst/>
          </a:prstGeom>
        </p:spPr>
      </p:pic>
      <p:pic>
        <p:nvPicPr>
          <p:cNvPr id="2" name="Online Media 1" descr="Module 3 Video 1 Spanish">
            <a:hlinkClick r:id="" action="ppaction://media"/>
            <a:extLst>
              <a:ext uri="{FF2B5EF4-FFF2-40B4-BE49-F238E27FC236}">
                <a16:creationId xmlns:a16="http://schemas.microsoft.com/office/drawing/2014/main" id="{9689E805-F94F-48C3-F803-76E1F4343B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01376" y="0"/>
            <a:ext cx="10452632" cy="588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2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3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Comprensión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Análisis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Riesgos</a:t>
            </a:r>
            <a:endParaRPr lang="en-US" sz="1800" b="1" dirty="0"/>
          </a:p>
          <a:p>
            <a:pPr lvl="0">
              <a:buSzPts val="1600"/>
            </a:pPr>
            <a:endParaRPr lang="en-US" sz="1800" b="1" dirty="0"/>
          </a:p>
          <a:p>
            <a:pPr lvl="0">
              <a:buSzPts val="1600"/>
            </a:pPr>
            <a:r>
              <a:rPr lang="en-US" sz="1800" b="1" dirty="0"/>
              <a:t>El </a:t>
            </a:r>
            <a:r>
              <a:rPr lang="en-US" sz="1800" b="1" dirty="0" err="1"/>
              <a:t>análisis</a:t>
            </a:r>
            <a:r>
              <a:rPr lang="en-US" sz="1800" b="1" dirty="0"/>
              <a:t> de </a:t>
            </a:r>
            <a:r>
              <a:rPr lang="en-US" sz="1800" b="1" dirty="0" err="1"/>
              <a:t>los</a:t>
            </a:r>
            <a:r>
              <a:rPr lang="en-US" sz="1800" b="1" dirty="0"/>
              <a:t> </a:t>
            </a:r>
            <a:r>
              <a:rPr lang="en-US" sz="1800" b="1" dirty="0" err="1"/>
              <a:t>riesgos</a:t>
            </a:r>
            <a:r>
              <a:rPr lang="en-US" sz="1800" b="1" dirty="0"/>
              <a:t> del </a:t>
            </a:r>
            <a:r>
              <a:rPr lang="en-US" sz="1800" b="1" dirty="0" err="1"/>
              <a:t>trabajo</a:t>
            </a:r>
            <a:r>
              <a:rPr lang="en-US" sz="1800" b="1" dirty="0"/>
              <a:t> (Job Hazard Analysis, JHA), </a:t>
            </a:r>
            <a:r>
              <a:rPr lang="en-US" sz="1800" dirty="0" err="1"/>
              <a:t>también</a:t>
            </a:r>
            <a:r>
              <a:rPr lang="en-US" sz="1800" dirty="0"/>
              <a:t> </a:t>
            </a:r>
            <a:r>
              <a:rPr lang="en-US" sz="1800" dirty="0" err="1"/>
              <a:t>conocido</a:t>
            </a:r>
            <a:r>
              <a:rPr lang="en-US" sz="1800" dirty="0"/>
              <a:t> con </a:t>
            </a:r>
            <a:r>
              <a:rPr lang="en-US" sz="1800" dirty="0" err="1"/>
              <a:t>varios</a:t>
            </a:r>
            <a:r>
              <a:rPr lang="en-US" sz="1800" dirty="0"/>
              <a:t> </a:t>
            </a:r>
            <a:r>
              <a:rPr lang="en-US" sz="1800" dirty="0" err="1"/>
              <a:t>otros</a:t>
            </a:r>
            <a:r>
              <a:rPr lang="en-US" sz="1800" dirty="0"/>
              <a:t> </a:t>
            </a:r>
            <a:r>
              <a:rPr lang="en-US" sz="1800" dirty="0" err="1"/>
              <a:t>nombres</a:t>
            </a:r>
            <a:r>
              <a:rPr lang="en-US" sz="1800" dirty="0"/>
              <a:t>, </a:t>
            </a:r>
            <a:r>
              <a:rPr lang="en-US" sz="1800" dirty="0" err="1"/>
              <a:t>incluidos</a:t>
            </a:r>
            <a:r>
              <a:rPr lang="en-US" sz="1800" dirty="0"/>
              <a:t> </a:t>
            </a:r>
            <a:r>
              <a:rPr lang="en-US" sz="1800" dirty="0" err="1"/>
              <a:t>análisis</a:t>
            </a:r>
            <a:r>
              <a:rPr lang="en-US" sz="1800" dirty="0"/>
              <a:t> de </a:t>
            </a:r>
            <a:r>
              <a:rPr lang="en-US" sz="1800" dirty="0" err="1"/>
              <a:t>riesgos</a:t>
            </a:r>
            <a:r>
              <a:rPr lang="en-US" sz="1800" dirty="0"/>
              <a:t> de las </a:t>
            </a:r>
            <a:r>
              <a:rPr lang="en-US" sz="1800" dirty="0" err="1"/>
              <a:t>tareas</a:t>
            </a:r>
            <a:r>
              <a:rPr lang="en-US" sz="1800" dirty="0"/>
              <a:t> o </a:t>
            </a:r>
            <a:r>
              <a:rPr lang="en-US" sz="1800" dirty="0" err="1"/>
              <a:t>análisis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r>
              <a:rPr lang="en-US" sz="1800" dirty="0"/>
              <a:t> </a:t>
            </a:r>
            <a:r>
              <a:rPr lang="en-US" sz="1800" dirty="0" err="1"/>
              <a:t>laboral</a:t>
            </a:r>
            <a:r>
              <a:rPr lang="en-US" sz="1800" dirty="0"/>
              <a:t>.  </a:t>
            </a:r>
            <a:r>
              <a:rPr lang="en-US" sz="1800" dirty="0" err="1"/>
              <a:t>Independientemente</a:t>
            </a:r>
            <a:r>
              <a:rPr lang="en-US" sz="1800" dirty="0"/>
              <a:t> de </a:t>
            </a:r>
            <a:r>
              <a:rPr lang="en-US" sz="1800" dirty="0" err="1"/>
              <a:t>cómo</a:t>
            </a:r>
            <a:r>
              <a:rPr lang="en-US" sz="1800" dirty="0"/>
              <a:t> se </a:t>
            </a:r>
            <a:r>
              <a:rPr lang="en-US" sz="1800" dirty="0" err="1"/>
              <a:t>llame</a:t>
            </a:r>
            <a:r>
              <a:rPr lang="en-US" sz="1800" dirty="0"/>
              <a:t>,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análisis</a:t>
            </a:r>
            <a:r>
              <a:rPr lang="en-US" sz="1800" dirty="0"/>
              <a:t> de </a:t>
            </a:r>
            <a:r>
              <a:rPr lang="en-US" sz="1800" dirty="0" err="1"/>
              <a:t>riesgos</a:t>
            </a:r>
            <a:r>
              <a:rPr lang="en-US" sz="1800" dirty="0"/>
              <a:t> es un </a:t>
            </a:r>
            <a:r>
              <a:rPr lang="en-US" sz="1800" dirty="0" err="1"/>
              <a:t>método</a:t>
            </a:r>
            <a:r>
              <a:rPr lang="en-US" sz="1800" dirty="0"/>
              <a:t> de </a:t>
            </a:r>
            <a:r>
              <a:rPr lang="en-US" sz="1800" dirty="0" err="1"/>
              <a:t>identificación</a:t>
            </a:r>
            <a:r>
              <a:rPr lang="en-US" sz="1800" dirty="0"/>
              <a:t>, </a:t>
            </a:r>
            <a:r>
              <a:rPr lang="en-US" sz="1800" dirty="0" err="1"/>
              <a:t>evaluación</a:t>
            </a:r>
            <a:r>
              <a:rPr lang="en-US" sz="1800" dirty="0"/>
              <a:t> y control de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asociados</a:t>
            </a:r>
            <a:r>
              <a:rPr lang="en-US" sz="1800" dirty="0"/>
              <a:t> a </a:t>
            </a:r>
            <a:r>
              <a:rPr lang="en-US" sz="1800" dirty="0" err="1"/>
              <a:t>tareas</a:t>
            </a:r>
            <a:r>
              <a:rPr lang="en-US" sz="1800" dirty="0"/>
              <a:t> o </a:t>
            </a:r>
            <a:r>
              <a:rPr lang="en-US" sz="1800" dirty="0" err="1"/>
              <a:t>trabajos</a:t>
            </a:r>
            <a:r>
              <a:rPr lang="en-US" sz="1800" dirty="0"/>
              <a:t> </a:t>
            </a:r>
            <a:r>
              <a:rPr lang="en-US" sz="1800" dirty="0" err="1"/>
              <a:t>específicos</a:t>
            </a:r>
            <a:r>
              <a:rPr lang="en-US" sz="1800" dirty="0"/>
              <a:t>.  El JHA se </a:t>
            </a:r>
            <a:r>
              <a:rPr lang="en-US" sz="1800" dirty="0" err="1"/>
              <a:t>enfoca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la </a:t>
            </a:r>
            <a:r>
              <a:rPr lang="en-US" sz="1800" dirty="0" err="1"/>
              <a:t>relación</a:t>
            </a:r>
            <a:r>
              <a:rPr lang="en-US" sz="1800" dirty="0"/>
              <a:t> entre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trabajador</a:t>
            </a:r>
            <a:r>
              <a:rPr lang="en-US" sz="1800" dirty="0"/>
              <a:t>, la </a:t>
            </a:r>
            <a:r>
              <a:rPr lang="en-US" sz="1800" dirty="0" err="1"/>
              <a:t>tarea</a:t>
            </a:r>
            <a:r>
              <a:rPr lang="en-US" sz="1800" dirty="0"/>
              <a:t>, las </a:t>
            </a:r>
            <a:r>
              <a:rPr lang="en-US" sz="1800" dirty="0" err="1"/>
              <a:t>herramientas</a:t>
            </a:r>
            <a:r>
              <a:rPr lang="en-US" sz="1800" dirty="0"/>
              <a:t> y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ambiente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.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Si bien </a:t>
            </a:r>
            <a:r>
              <a:rPr lang="en-US" sz="1800" dirty="0" err="1"/>
              <a:t>los</a:t>
            </a:r>
            <a:r>
              <a:rPr lang="en-US" sz="1800" dirty="0"/>
              <a:t> JHA (</a:t>
            </a:r>
            <a:r>
              <a:rPr lang="en-US" sz="1800" dirty="0" err="1"/>
              <a:t>análisis</a:t>
            </a:r>
            <a:r>
              <a:rPr lang="en-US" sz="1800" dirty="0"/>
              <a:t> de </a:t>
            </a:r>
            <a:r>
              <a:rPr lang="en-US" sz="1800" dirty="0" err="1"/>
              <a:t>riesgos</a:t>
            </a:r>
            <a:r>
              <a:rPr lang="en-US" sz="1800" dirty="0"/>
              <a:t> </a:t>
            </a:r>
            <a:r>
              <a:rPr lang="en-US" sz="1800" dirty="0" err="1"/>
              <a:t>laborales</a:t>
            </a:r>
            <a:r>
              <a:rPr lang="en-US" sz="1800" dirty="0"/>
              <a:t>) son </a:t>
            </a:r>
            <a:r>
              <a:rPr lang="en-US" sz="1800" dirty="0" err="1"/>
              <a:t>especialmente</a:t>
            </a:r>
            <a:r>
              <a:rPr lang="en-US" sz="1800" dirty="0"/>
              <a:t> </a:t>
            </a:r>
            <a:r>
              <a:rPr lang="en-US" sz="1800" dirty="0" err="1"/>
              <a:t>útiles</a:t>
            </a:r>
            <a:r>
              <a:rPr lang="en-US" sz="1800" dirty="0"/>
              <a:t> para </a:t>
            </a:r>
            <a:r>
              <a:rPr lang="en-US" sz="1800" dirty="0" err="1"/>
              <a:t>identificar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peligros</a:t>
            </a:r>
            <a:r>
              <a:rPr lang="en-US" sz="1800" dirty="0"/>
              <a:t> antes de que se </a:t>
            </a:r>
            <a:r>
              <a:rPr lang="en-US" sz="1800" dirty="0" err="1"/>
              <a:t>produzcan</a:t>
            </a:r>
            <a:r>
              <a:rPr lang="en-US" sz="1800" dirty="0"/>
              <a:t>, </a:t>
            </a:r>
            <a:r>
              <a:rPr lang="en-US" sz="1800" dirty="0" err="1"/>
              <a:t>también</a:t>
            </a:r>
            <a:r>
              <a:rPr lang="en-US" sz="1800" dirty="0"/>
              <a:t> se </a:t>
            </a:r>
            <a:r>
              <a:rPr lang="en-US" sz="1800" dirty="0" err="1"/>
              <a:t>utilizan</a:t>
            </a:r>
            <a:r>
              <a:rPr lang="en-US" sz="1800" dirty="0"/>
              <a:t> para </a:t>
            </a:r>
            <a:r>
              <a:rPr lang="en-US" sz="1800" dirty="0" err="1"/>
              <a:t>trabajos</a:t>
            </a:r>
            <a:r>
              <a:rPr lang="en-US" sz="1800" dirty="0"/>
              <a:t> con </a:t>
            </a:r>
            <a:r>
              <a:rPr lang="en-US" sz="1800" dirty="0" err="1"/>
              <a:t>antecedentes</a:t>
            </a:r>
            <a:r>
              <a:rPr lang="en-US" sz="1800" dirty="0"/>
              <a:t> de </a:t>
            </a:r>
            <a:r>
              <a:rPr lang="en-US" sz="1800" dirty="0" err="1"/>
              <a:t>lesiones</a:t>
            </a:r>
            <a:r>
              <a:rPr lang="en-US" sz="1800" dirty="0"/>
              <a:t> o </a:t>
            </a:r>
            <a:r>
              <a:rPr lang="en-US" sz="1800" dirty="0" err="1"/>
              <a:t>cuasi</a:t>
            </a:r>
            <a:r>
              <a:rPr lang="en-US" sz="1800" dirty="0"/>
              <a:t> </a:t>
            </a:r>
            <a:r>
              <a:rPr lang="en-US" sz="1800" dirty="0" err="1"/>
              <a:t>accidentes</a:t>
            </a:r>
            <a:r>
              <a:rPr lang="en-US" sz="1800" dirty="0"/>
              <a:t>.</a:t>
            </a:r>
            <a:endParaRPr sz="1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4BC0B-F4B4-44AE-B369-C0C9B4B14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366" y="6000466"/>
            <a:ext cx="5604190" cy="934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70B805-E1D2-43E7-9918-E77949CE1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6706EDA5-62DD-6ED5-BA00-5493B3D04CCA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16870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Cómo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define un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1800" dirty="0"/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A </a:t>
            </a:r>
            <a:r>
              <a:rPr lang="en-US" sz="1800" dirty="0" err="1"/>
              <a:t>medida</a:t>
            </a:r>
            <a:r>
              <a:rPr lang="en-US" sz="1800" dirty="0"/>
              <a:t> que </a:t>
            </a:r>
            <a:r>
              <a:rPr lang="en-US" sz="1800" dirty="0" err="1"/>
              <a:t>comienza</a:t>
            </a:r>
            <a:r>
              <a:rPr lang="en-US" sz="1800" dirty="0"/>
              <a:t> a </a:t>
            </a:r>
            <a:r>
              <a:rPr lang="en-US" sz="1800" dirty="0" err="1"/>
              <a:t>emprender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proceso</a:t>
            </a:r>
            <a:r>
              <a:rPr lang="en-US" sz="1800" dirty="0"/>
              <a:t> del JHA, es </a:t>
            </a:r>
            <a:r>
              <a:rPr lang="en-US" sz="1800" dirty="0" err="1"/>
              <a:t>importante</a:t>
            </a:r>
            <a:r>
              <a:rPr lang="en-US" sz="1800" dirty="0"/>
              <a:t> </a:t>
            </a:r>
            <a:r>
              <a:rPr lang="en-US" sz="1800" dirty="0" err="1"/>
              <a:t>comprender</a:t>
            </a:r>
            <a:r>
              <a:rPr lang="en-US" sz="1800" dirty="0"/>
              <a:t> que un “</a:t>
            </a:r>
            <a:r>
              <a:rPr lang="en-US" sz="1800" dirty="0" err="1"/>
              <a:t>trabajo</a:t>
            </a:r>
            <a:r>
              <a:rPr lang="en-US" sz="1800" dirty="0"/>
              <a:t>”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este</a:t>
            </a:r>
            <a:r>
              <a:rPr lang="en-US" sz="1800" dirty="0"/>
              <a:t> </a:t>
            </a:r>
            <a:r>
              <a:rPr lang="en-US" sz="1800" dirty="0" err="1"/>
              <a:t>procedimiento</a:t>
            </a:r>
            <a:r>
              <a:rPr lang="en-US" sz="1800" dirty="0"/>
              <a:t> no se </a:t>
            </a:r>
            <a:r>
              <a:rPr lang="en-US" sz="1800" dirty="0" err="1"/>
              <a:t>refiere</a:t>
            </a:r>
            <a:r>
              <a:rPr lang="en-US" sz="1800" dirty="0"/>
              <a:t> al </a:t>
            </a:r>
            <a:r>
              <a:rPr lang="en-US" sz="1800" dirty="0" err="1"/>
              <a:t>puesto</a:t>
            </a:r>
            <a:r>
              <a:rPr lang="en-US" sz="1800" dirty="0"/>
              <a:t> o la </a:t>
            </a:r>
            <a:r>
              <a:rPr lang="en-US" sz="1800" dirty="0" err="1"/>
              <a:t>ocupación</a:t>
            </a:r>
            <a:r>
              <a:rPr lang="en-US" sz="1800" dirty="0"/>
              <a:t> de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empleados</a:t>
            </a:r>
            <a:r>
              <a:rPr lang="en-US" sz="1800" dirty="0"/>
              <a:t>,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operador</a:t>
            </a:r>
            <a:r>
              <a:rPr lang="en-US" sz="1800" dirty="0"/>
              <a:t> de </a:t>
            </a:r>
            <a:r>
              <a:rPr lang="en-US" sz="1800" dirty="0" err="1"/>
              <a:t>montacargas</a:t>
            </a:r>
            <a:r>
              <a:rPr lang="en-US" sz="1800" dirty="0"/>
              <a:t> o </a:t>
            </a:r>
            <a:r>
              <a:rPr lang="en-US" sz="1800" dirty="0" err="1"/>
              <a:t>techador</a:t>
            </a:r>
            <a:r>
              <a:rPr lang="en-US" sz="1800" dirty="0"/>
              <a:t>.  Un JHA se </a:t>
            </a:r>
            <a:r>
              <a:rPr lang="en-US" sz="1800" dirty="0" err="1"/>
              <a:t>enfoca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las </a:t>
            </a:r>
            <a:r>
              <a:rPr lang="en-US" sz="1800" dirty="0" err="1"/>
              <a:t>diversas</a:t>
            </a:r>
            <a:r>
              <a:rPr lang="en-US" sz="1800" dirty="0"/>
              <a:t> </a:t>
            </a:r>
            <a:r>
              <a:rPr lang="en-US" sz="1800" dirty="0" err="1"/>
              <a:t>tareas</a:t>
            </a:r>
            <a:r>
              <a:rPr lang="en-US" sz="1800" dirty="0"/>
              <a:t> de </a:t>
            </a:r>
            <a:r>
              <a:rPr lang="en-US" sz="1800" dirty="0" err="1"/>
              <a:t>cada</a:t>
            </a:r>
            <a:r>
              <a:rPr lang="en-US" sz="1800" dirty="0"/>
              <a:t> </a:t>
            </a:r>
            <a:r>
              <a:rPr lang="en-US" sz="1800" dirty="0" err="1"/>
              <a:t>función</a:t>
            </a:r>
            <a:r>
              <a:rPr lang="en-US" sz="1800" dirty="0"/>
              <a:t>.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El </a:t>
            </a:r>
            <a:r>
              <a:rPr lang="en-US" sz="1800" dirty="0" err="1"/>
              <a:t>análisis</a:t>
            </a:r>
            <a:r>
              <a:rPr lang="en-US" sz="1800" dirty="0"/>
              <a:t> de </a:t>
            </a:r>
            <a:r>
              <a:rPr lang="en-US" sz="1800" dirty="0" err="1"/>
              <a:t>una</a:t>
            </a:r>
            <a:r>
              <a:rPr lang="en-US" sz="1800" dirty="0"/>
              <a:t> “</a:t>
            </a:r>
            <a:r>
              <a:rPr lang="en-US" sz="1800" dirty="0" err="1"/>
              <a:t>tarea</a:t>
            </a:r>
            <a:r>
              <a:rPr lang="en-US" sz="1800" dirty="0"/>
              <a:t>” se </a:t>
            </a:r>
            <a:r>
              <a:rPr lang="en-US" sz="1800" dirty="0" err="1"/>
              <a:t>compone</a:t>
            </a:r>
            <a:r>
              <a:rPr lang="en-US" sz="1800" dirty="0"/>
              <a:t> de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serie</a:t>
            </a:r>
            <a:r>
              <a:rPr lang="en-US" sz="1800" dirty="0"/>
              <a:t> de pasos.  Un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típico</a:t>
            </a:r>
            <a:r>
              <a:rPr lang="en-US" sz="1800" dirty="0"/>
              <a:t> </a:t>
            </a:r>
            <a:r>
              <a:rPr lang="en-US" sz="1800" dirty="0" err="1"/>
              <a:t>incluye</a:t>
            </a:r>
            <a:r>
              <a:rPr lang="en-US" sz="1800" dirty="0"/>
              <a:t> </a:t>
            </a:r>
            <a:r>
              <a:rPr lang="en-US" sz="1800" dirty="0" err="1"/>
              <a:t>diversas</a:t>
            </a:r>
            <a:r>
              <a:rPr lang="en-US" sz="1800" dirty="0"/>
              <a:t> </a:t>
            </a:r>
            <a:r>
              <a:rPr lang="en-US" sz="1800" dirty="0" err="1"/>
              <a:t>tareas</a:t>
            </a:r>
            <a:r>
              <a:rPr lang="en-US" sz="1800" dirty="0"/>
              <a:t>.  Por </a:t>
            </a:r>
            <a:r>
              <a:rPr lang="en-US" sz="1800" dirty="0" err="1"/>
              <a:t>ejemplo</a:t>
            </a:r>
            <a:r>
              <a:rPr lang="en-US" sz="1800" dirty="0"/>
              <a:t>, un </a:t>
            </a:r>
            <a:r>
              <a:rPr lang="en-US" sz="1800" dirty="0" err="1"/>
              <a:t>operador</a:t>
            </a:r>
            <a:r>
              <a:rPr lang="en-US" sz="1800" dirty="0"/>
              <a:t> de </a:t>
            </a:r>
            <a:r>
              <a:rPr lang="en-US" sz="1800" dirty="0" err="1"/>
              <a:t>montacargas</a:t>
            </a:r>
            <a:r>
              <a:rPr lang="en-US" sz="1800" dirty="0"/>
              <a:t> no solo opera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montacargas</a:t>
            </a:r>
            <a:r>
              <a:rPr lang="en-US" sz="1800" dirty="0"/>
              <a:t>, </a:t>
            </a:r>
            <a:r>
              <a:rPr lang="en-US" sz="1800" dirty="0" err="1"/>
              <a:t>sino</a:t>
            </a:r>
            <a:r>
              <a:rPr lang="en-US" sz="1800" dirty="0"/>
              <a:t> que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realizar</a:t>
            </a:r>
            <a:r>
              <a:rPr lang="en-US" sz="1800" dirty="0"/>
              <a:t> </a:t>
            </a:r>
            <a:r>
              <a:rPr lang="en-US" sz="1800" dirty="0" err="1"/>
              <a:t>mantenimiento</a:t>
            </a:r>
            <a:r>
              <a:rPr lang="en-US" sz="1800" dirty="0"/>
              <a:t>, </a:t>
            </a:r>
            <a:r>
              <a:rPr lang="en-US" sz="1800" dirty="0" err="1"/>
              <a:t>cargar</a:t>
            </a:r>
            <a:r>
              <a:rPr lang="en-US" sz="1800" dirty="0"/>
              <a:t> y </a:t>
            </a:r>
            <a:r>
              <a:rPr lang="en-US" sz="1800" dirty="0" err="1"/>
              <a:t>descargar</a:t>
            </a:r>
            <a:r>
              <a:rPr lang="en-US" sz="1800" dirty="0"/>
              <a:t> </a:t>
            </a:r>
            <a:r>
              <a:rPr lang="en-US" sz="1800" dirty="0" err="1"/>
              <a:t>materiales</a:t>
            </a:r>
            <a:r>
              <a:rPr lang="en-US" sz="1800" dirty="0"/>
              <a:t> </a:t>
            </a:r>
            <a:r>
              <a:rPr lang="en-US" sz="1800" dirty="0" err="1"/>
              <a:t>manualmente</a:t>
            </a:r>
            <a:r>
              <a:rPr lang="en-US" sz="1800" dirty="0"/>
              <a:t>, </a:t>
            </a:r>
            <a:r>
              <a:rPr lang="en-US" sz="1800" dirty="0" err="1"/>
              <a:t>cambiar</a:t>
            </a:r>
            <a:r>
              <a:rPr lang="en-US" sz="1800" dirty="0"/>
              <a:t> </a:t>
            </a:r>
            <a:r>
              <a:rPr lang="en-US" sz="1800" dirty="0" err="1"/>
              <a:t>baterías</a:t>
            </a:r>
            <a:r>
              <a:rPr lang="en-US" sz="1800" dirty="0"/>
              <a:t> o </a:t>
            </a:r>
            <a:r>
              <a:rPr lang="en-US" sz="1800" dirty="0" err="1"/>
              <a:t>cambiar</a:t>
            </a:r>
            <a:r>
              <a:rPr lang="en-US" sz="1800" dirty="0"/>
              <a:t> </a:t>
            </a:r>
            <a:r>
              <a:rPr lang="en-US" sz="1800" dirty="0" err="1"/>
              <a:t>cilindros</a:t>
            </a:r>
            <a:r>
              <a:rPr lang="en-US" sz="1800" dirty="0"/>
              <a:t> de combustible.  </a:t>
            </a:r>
            <a:r>
              <a:rPr lang="en-US" sz="1800" dirty="0" err="1"/>
              <a:t>Existen</a:t>
            </a:r>
            <a:r>
              <a:rPr lang="en-US" sz="1800" dirty="0"/>
              <a:t>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asociados</a:t>
            </a:r>
            <a:r>
              <a:rPr lang="en-US" sz="1800" dirty="0"/>
              <a:t> a </a:t>
            </a:r>
            <a:r>
              <a:rPr lang="en-US" sz="1800" dirty="0" err="1"/>
              <a:t>cada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de </a:t>
            </a:r>
            <a:r>
              <a:rPr lang="en-US" sz="1800" dirty="0" err="1"/>
              <a:t>estas</a:t>
            </a:r>
            <a:r>
              <a:rPr lang="en-US" sz="1800" dirty="0"/>
              <a:t> </a:t>
            </a:r>
            <a:r>
              <a:rPr lang="en-US" sz="1800" dirty="0" err="1"/>
              <a:t>tareas</a:t>
            </a:r>
            <a:r>
              <a:rPr lang="en-US" sz="1800" dirty="0"/>
              <a:t> </a:t>
            </a:r>
            <a:r>
              <a:rPr lang="en-US" sz="1800" dirty="0" err="1"/>
              <a:t>esenciales</a:t>
            </a:r>
            <a:r>
              <a:rPr lang="en-US" sz="1800" dirty="0"/>
              <a:t> que se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manejar</a:t>
            </a:r>
            <a:r>
              <a:rPr lang="en-US" sz="1800" dirty="0"/>
              <a:t> </a:t>
            </a:r>
            <a:r>
              <a:rPr lang="en-US" sz="1800" dirty="0" err="1"/>
              <a:t>mejor</a:t>
            </a:r>
            <a:r>
              <a:rPr lang="en-US" sz="1800" dirty="0"/>
              <a:t> con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desarrollo</a:t>
            </a:r>
            <a:r>
              <a:rPr lang="en-US" sz="1800" dirty="0"/>
              <a:t> y </a:t>
            </a:r>
            <a:r>
              <a:rPr lang="en-US" sz="1800" dirty="0" err="1"/>
              <a:t>uso</a:t>
            </a:r>
            <a:r>
              <a:rPr lang="en-US" sz="1800" dirty="0"/>
              <a:t> del JHA.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4BC0B-F4B4-44AE-B369-C0C9B4B14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366" y="6000466"/>
            <a:ext cx="5604190" cy="934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7785DF-913D-4DDD-8A4A-6D0CAEC10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1808" cy="5920651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230E4911-098E-228F-ECB4-3057457C3FDD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058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¿Por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qué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conveniente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desarrollar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análisis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1800" dirty="0"/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Las </a:t>
            </a:r>
            <a:r>
              <a:rPr lang="en-US" sz="1800" dirty="0" err="1"/>
              <a:t>normas</a:t>
            </a:r>
            <a:r>
              <a:rPr lang="en-US" sz="1800" dirty="0"/>
              <a:t> de la </a:t>
            </a:r>
            <a:r>
              <a:rPr lang="en-US" sz="1800" dirty="0" err="1"/>
              <a:t>Administración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r>
              <a:rPr lang="en-US" sz="1800" dirty="0"/>
              <a:t> y </a:t>
            </a:r>
            <a:r>
              <a:rPr lang="en-US" sz="1800" dirty="0" err="1"/>
              <a:t>Salud</a:t>
            </a:r>
            <a:r>
              <a:rPr lang="en-US" sz="1800" dirty="0"/>
              <a:t> </a:t>
            </a:r>
            <a:r>
              <a:rPr lang="en-US" sz="1800" dirty="0" err="1"/>
              <a:t>Ocupacional</a:t>
            </a:r>
            <a:r>
              <a:rPr lang="en-US" sz="1800" dirty="0"/>
              <a:t> (Occupational Safety and Health Administration, Oregon OSHA) no </a:t>
            </a:r>
            <a:r>
              <a:rPr lang="en-US" sz="1800" dirty="0" err="1"/>
              <a:t>requieren</a:t>
            </a:r>
            <a:r>
              <a:rPr lang="en-US" sz="1800" dirty="0"/>
              <a:t> </a:t>
            </a:r>
            <a:r>
              <a:rPr lang="en-US" sz="1800" dirty="0" err="1"/>
              <a:t>específicamente</a:t>
            </a:r>
            <a:r>
              <a:rPr lang="en-US" sz="1800" dirty="0"/>
              <a:t> que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empleador</a:t>
            </a:r>
            <a:r>
              <a:rPr lang="en-US" sz="1800" dirty="0"/>
              <a:t> </a:t>
            </a:r>
            <a:r>
              <a:rPr lang="en-US" sz="1800" dirty="0" err="1"/>
              <a:t>desarrolle</a:t>
            </a:r>
            <a:r>
              <a:rPr lang="en-US" sz="1800" dirty="0"/>
              <a:t> un JHA.  Sin embargo,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empleador</a:t>
            </a:r>
            <a:r>
              <a:rPr lang="en-US" sz="1800" dirty="0"/>
              <a:t> </a:t>
            </a:r>
            <a:r>
              <a:rPr lang="en-US" sz="1800" dirty="0" err="1"/>
              <a:t>debe</a:t>
            </a:r>
            <a:r>
              <a:rPr lang="en-US" sz="1800" dirty="0"/>
              <a:t> </a:t>
            </a:r>
            <a:r>
              <a:rPr lang="en-US" sz="1800" dirty="0" err="1"/>
              <a:t>brindar</a:t>
            </a:r>
            <a:r>
              <a:rPr lang="en-US" sz="1800" dirty="0"/>
              <a:t> un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seguro</a:t>
            </a:r>
            <a:r>
              <a:rPr lang="en-US" sz="1800" dirty="0"/>
              <a:t> y </a:t>
            </a:r>
            <a:r>
              <a:rPr lang="en-US" sz="1800" dirty="0" err="1"/>
              <a:t>saludable</a:t>
            </a:r>
            <a:r>
              <a:rPr lang="en-US" sz="1800" dirty="0"/>
              <a:t>.  El JHA </a:t>
            </a:r>
            <a:r>
              <a:rPr lang="en-US" sz="1800" dirty="0" err="1"/>
              <a:t>ayuda</a:t>
            </a:r>
            <a:r>
              <a:rPr lang="en-US" sz="1800" dirty="0"/>
              <a:t> a </a:t>
            </a:r>
            <a:r>
              <a:rPr lang="en-US" sz="1800" dirty="0" err="1"/>
              <a:t>cumplir</a:t>
            </a:r>
            <a:r>
              <a:rPr lang="en-US" sz="1800" dirty="0"/>
              <a:t> con </a:t>
            </a:r>
            <a:r>
              <a:rPr lang="en-US" sz="1800" dirty="0" err="1"/>
              <a:t>este</a:t>
            </a:r>
            <a:r>
              <a:rPr lang="en-US" sz="1800" dirty="0"/>
              <a:t> </a:t>
            </a:r>
            <a:r>
              <a:rPr lang="en-US" sz="1800" dirty="0" err="1"/>
              <a:t>requisito</a:t>
            </a:r>
            <a:r>
              <a:rPr lang="en-US" sz="1800" dirty="0"/>
              <a:t>.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Para leer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las </a:t>
            </a:r>
            <a:r>
              <a:rPr lang="en-US" sz="1800" dirty="0" err="1"/>
              <a:t>normas</a:t>
            </a:r>
            <a:r>
              <a:rPr lang="en-US" sz="1800" dirty="0"/>
              <a:t> </a:t>
            </a:r>
            <a:r>
              <a:rPr lang="en-US" sz="1800" dirty="0" err="1"/>
              <a:t>específicas</a:t>
            </a:r>
            <a:r>
              <a:rPr lang="en-US" sz="1800" dirty="0"/>
              <a:t> de Oregon OSHA </a:t>
            </a:r>
            <a:r>
              <a:rPr lang="en-US" sz="1800" dirty="0" err="1"/>
              <a:t>sobre</a:t>
            </a:r>
            <a:r>
              <a:rPr lang="en-US" sz="1800" dirty="0"/>
              <a:t> </a:t>
            </a:r>
            <a:r>
              <a:rPr lang="en-US" sz="1800" dirty="0" err="1"/>
              <a:t>cómo</a:t>
            </a:r>
            <a:r>
              <a:rPr lang="en-US" sz="1800" dirty="0"/>
              <a:t> </a:t>
            </a:r>
            <a:r>
              <a:rPr lang="en-US" sz="1800" dirty="0" err="1"/>
              <a:t>brindar</a:t>
            </a:r>
            <a:r>
              <a:rPr lang="en-US" sz="1800" dirty="0"/>
              <a:t> un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seguro</a:t>
            </a:r>
            <a:r>
              <a:rPr lang="en-US" sz="1800" dirty="0"/>
              <a:t>, </a:t>
            </a:r>
            <a:r>
              <a:rPr lang="en-US" sz="1800" dirty="0" err="1"/>
              <a:t>haga</a:t>
            </a:r>
            <a:r>
              <a:rPr lang="en-US" sz="1800" dirty="0"/>
              <a:t> </a:t>
            </a:r>
            <a:r>
              <a:rPr lang="en-US" sz="1800" dirty="0">
                <a:hlinkClick r:id="rId3"/>
              </a:rPr>
              <a:t>clic aquí</a:t>
            </a:r>
            <a:r>
              <a:rPr lang="en-US" sz="1800" dirty="0"/>
              <a:t>.</a:t>
            </a:r>
            <a:r>
              <a:rPr lang="en-US" sz="1800" baseline="30000" dirty="0"/>
              <a:t>[1] 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4BC0B-F4B4-44AE-B369-C0C9B4B14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366" y="6000466"/>
            <a:ext cx="5604190" cy="934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91B5A5-601D-436E-AFA0-67A0D93DE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ABCEEF0C-FA12-028B-FEC4-EEA4A9499D3A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58058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780" y="171035"/>
            <a:ext cx="6274351" cy="566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Desarrollo del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Análisis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riegos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700" dirty="0"/>
              <a:t>Los JHA para </a:t>
            </a:r>
            <a:r>
              <a:rPr lang="en-US" sz="1700" dirty="0" err="1"/>
              <a:t>trabajos</a:t>
            </a:r>
            <a:r>
              <a:rPr lang="en-US" sz="1700" dirty="0"/>
              <a:t> </a:t>
            </a:r>
            <a:r>
              <a:rPr lang="en-US" sz="1700" dirty="0" err="1"/>
              <a:t>complejos</a:t>
            </a:r>
            <a:r>
              <a:rPr lang="en-US" sz="1700" dirty="0"/>
              <a:t> </a:t>
            </a:r>
            <a:r>
              <a:rPr lang="en-US" sz="1700" dirty="0" err="1"/>
              <a:t>pueden</a:t>
            </a:r>
            <a:r>
              <a:rPr lang="en-US" sz="1700" dirty="0"/>
              <a:t> </a:t>
            </a:r>
            <a:r>
              <a:rPr lang="en-US" sz="1700" dirty="0" err="1"/>
              <a:t>tomar</a:t>
            </a:r>
            <a:r>
              <a:rPr lang="en-US" sz="1700" dirty="0"/>
              <a:t> </a:t>
            </a:r>
            <a:r>
              <a:rPr lang="en-US" sz="1700" dirty="0" err="1"/>
              <a:t>tiempo</a:t>
            </a:r>
            <a:r>
              <a:rPr lang="en-US" sz="1700" dirty="0"/>
              <a:t> y </a:t>
            </a:r>
            <a:r>
              <a:rPr lang="en-US" sz="1700" dirty="0" err="1"/>
              <a:t>demandar</a:t>
            </a:r>
            <a:r>
              <a:rPr lang="en-US" sz="1700" dirty="0"/>
              <a:t> </a:t>
            </a:r>
            <a:r>
              <a:rPr lang="en-US" sz="1700" dirty="0" err="1"/>
              <a:t>experiencia</a:t>
            </a:r>
            <a:r>
              <a:rPr lang="en-US" sz="1700" dirty="0"/>
              <a:t> para </a:t>
            </a:r>
            <a:r>
              <a:rPr lang="en-US" sz="1700" dirty="0" err="1"/>
              <a:t>desarrollarse</a:t>
            </a:r>
            <a:r>
              <a:rPr lang="en-US" sz="1700" dirty="0"/>
              <a:t>.   </a:t>
            </a:r>
          </a:p>
          <a:p>
            <a:pPr lvl="0">
              <a:buSzPts val="1600"/>
            </a:pPr>
            <a:endParaRPr lang="en-US" sz="1700" dirty="0"/>
          </a:p>
          <a:p>
            <a:pPr lvl="0">
              <a:buSzPts val="1600"/>
            </a:pPr>
            <a:r>
              <a:rPr lang="en-US" sz="1700" dirty="0"/>
              <a:t>Los JHA </a:t>
            </a:r>
            <a:r>
              <a:rPr lang="en-US" sz="1700" dirty="0" err="1"/>
              <a:t>pueden</a:t>
            </a:r>
            <a:r>
              <a:rPr lang="en-US" sz="1700" dirty="0"/>
              <a:t> </a:t>
            </a:r>
            <a:r>
              <a:rPr lang="en-US" sz="1700" dirty="0" err="1"/>
              <a:t>realizarse</a:t>
            </a:r>
            <a:r>
              <a:rPr lang="en-US" sz="1700" dirty="0"/>
              <a:t> </a:t>
            </a:r>
            <a:r>
              <a:rPr lang="en-US" sz="1700" dirty="0" err="1"/>
              <a:t>individualmente</a:t>
            </a:r>
            <a:r>
              <a:rPr lang="en-US" sz="1700" dirty="0"/>
              <a:t> o </a:t>
            </a:r>
            <a:r>
              <a:rPr lang="en-US" sz="1700" dirty="0" err="1"/>
              <a:t>como</a:t>
            </a:r>
            <a:r>
              <a:rPr lang="en-US" sz="1700" dirty="0"/>
              <a:t> un </a:t>
            </a:r>
            <a:r>
              <a:rPr lang="en-US" sz="1700" dirty="0" err="1"/>
              <a:t>equipo</a:t>
            </a:r>
            <a:r>
              <a:rPr lang="en-US" sz="1700" dirty="0"/>
              <a:t> </a:t>
            </a:r>
            <a:r>
              <a:rPr lang="en-US" sz="1700" dirty="0" err="1"/>
              <a:t>pequeño</a:t>
            </a:r>
            <a:r>
              <a:rPr lang="en-US" sz="1700" dirty="0"/>
              <a:t>.  </a:t>
            </a:r>
            <a:r>
              <a:rPr lang="en-US" sz="1700" dirty="0" err="1"/>
              <a:t>Mientras</a:t>
            </a:r>
            <a:r>
              <a:rPr lang="en-US" sz="1700" dirty="0"/>
              <a:t> </a:t>
            </a:r>
            <a:r>
              <a:rPr lang="en-US" sz="1700" dirty="0" err="1"/>
              <a:t>considera</a:t>
            </a:r>
            <a:r>
              <a:rPr lang="en-US" sz="1700" dirty="0"/>
              <a:t> </a:t>
            </a:r>
            <a:r>
              <a:rPr lang="en-US" sz="1700" dirty="0" err="1"/>
              <a:t>esto</a:t>
            </a:r>
            <a:r>
              <a:rPr lang="en-US" sz="1700" dirty="0"/>
              <a:t>, </a:t>
            </a:r>
            <a:r>
              <a:rPr lang="en-US" sz="1700" dirty="0" err="1"/>
              <a:t>tenga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cuenta</a:t>
            </a:r>
            <a:r>
              <a:rPr lang="en-US" sz="1700" dirty="0"/>
              <a:t> que </a:t>
            </a:r>
            <a:r>
              <a:rPr lang="en-US" sz="1700" dirty="0" err="1"/>
              <a:t>hacer</a:t>
            </a:r>
            <a:r>
              <a:rPr lang="en-US" sz="1700" dirty="0"/>
              <a:t> </a:t>
            </a:r>
            <a:r>
              <a:rPr lang="en-US" sz="1700" dirty="0" err="1"/>
              <a:t>participar</a:t>
            </a:r>
            <a:r>
              <a:rPr lang="en-US" sz="1700" dirty="0"/>
              <a:t> a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empleados</a:t>
            </a:r>
            <a:r>
              <a:rPr lang="en-US" sz="1700" dirty="0"/>
              <a:t> que </a:t>
            </a:r>
            <a:r>
              <a:rPr lang="en-US" sz="1700" dirty="0" err="1"/>
              <a:t>realizan</a:t>
            </a:r>
            <a:r>
              <a:rPr lang="en-US" sz="1700" dirty="0"/>
              <a:t>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trabajos</a:t>
            </a:r>
            <a:r>
              <a:rPr lang="en-US" sz="1700" dirty="0"/>
              <a:t> </a:t>
            </a:r>
            <a:r>
              <a:rPr lang="en-US" sz="1700" dirty="0" err="1"/>
              <a:t>durante</a:t>
            </a:r>
            <a:r>
              <a:rPr lang="en-US" sz="1700" dirty="0"/>
              <a:t> </a:t>
            </a:r>
            <a:r>
              <a:rPr lang="en-US" sz="1700" dirty="0" err="1"/>
              <a:t>todo</a:t>
            </a:r>
            <a:r>
              <a:rPr lang="en-US" sz="1700" dirty="0"/>
              <a:t> </a:t>
            </a:r>
            <a:r>
              <a:rPr lang="en-US" sz="1700" dirty="0" err="1"/>
              <a:t>el</a:t>
            </a:r>
            <a:r>
              <a:rPr lang="en-US" sz="1700" dirty="0"/>
              <a:t> </a:t>
            </a:r>
            <a:r>
              <a:rPr lang="en-US" sz="1700" dirty="0" err="1"/>
              <a:t>proceso</a:t>
            </a:r>
            <a:r>
              <a:rPr lang="en-US" sz="1700" dirty="0"/>
              <a:t> de JHA </a:t>
            </a:r>
            <a:r>
              <a:rPr lang="en-US" sz="1700" dirty="0" err="1"/>
              <a:t>puede</a:t>
            </a:r>
            <a:r>
              <a:rPr lang="en-US" sz="1700" dirty="0"/>
              <a:t> </a:t>
            </a:r>
            <a:r>
              <a:rPr lang="en-US" sz="1700" dirty="0" err="1"/>
              <a:t>brindarle</a:t>
            </a:r>
            <a:r>
              <a:rPr lang="en-US" sz="1700" dirty="0"/>
              <a:t> </a:t>
            </a:r>
            <a:r>
              <a:rPr lang="en-US" sz="1700" dirty="0" err="1"/>
              <a:t>una</a:t>
            </a:r>
            <a:r>
              <a:rPr lang="en-US" sz="1700" dirty="0"/>
              <a:t> </a:t>
            </a:r>
            <a:r>
              <a:rPr lang="en-US" sz="1700" dirty="0" err="1"/>
              <a:t>mejor</a:t>
            </a:r>
            <a:r>
              <a:rPr lang="en-US" sz="1700" dirty="0"/>
              <a:t> </a:t>
            </a:r>
            <a:r>
              <a:rPr lang="en-US" sz="1700" dirty="0" err="1"/>
              <a:t>comprensión</a:t>
            </a:r>
            <a:r>
              <a:rPr lang="en-US" sz="1700" dirty="0"/>
              <a:t> de las </a:t>
            </a:r>
            <a:r>
              <a:rPr lang="en-US" sz="1700" dirty="0" err="1"/>
              <a:t>tareas</a:t>
            </a:r>
            <a:r>
              <a:rPr lang="en-US" sz="1700" dirty="0"/>
              <a:t> que </a:t>
            </a:r>
            <a:r>
              <a:rPr lang="en-US" sz="1700" dirty="0" err="1"/>
              <a:t>incluye</a:t>
            </a:r>
            <a:r>
              <a:rPr lang="en-US" sz="1700" dirty="0"/>
              <a:t> </a:t>
            </a:r>
            <a:r>
              <a:rPr lang="en-US" sz="1700" dirty="0" err="1"/>
              <a:t>el</a:t>
            </a:r>
            <a:r>
              <a:rPr lang="en-US" sz="1700" dirty="0"/>
              <a:t> </a:t>
            </a:r>
            <a:r>
              <a:rPr lang="en-US" sz="1700" dirty="0" err="1"/>
              <a:t>trabajo</a:t>
            </a:r>
            <a:r>
              <a:rPr lang="en-US" sz="1700" dirty="0"/>
              <a:t>.  La </a:t>
            </a:r>
            <a:r>
              <a:rPr lang="en-US" sz="1700" dirty="0" err="1"/>
              <a:t>participación</a:t>
            </a:r>
            <a:r>
              <a:rPr lang="en-US" sz="1700" dirty="0"/>
              <a:t> de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empleados</a:t>
            </a:r>
            <a:r>
              <a:rPr lang="en-US" sz="1700" dirty="0"/>
              <a:t> </a:t>
            </a:r>
            <a:r>
              <a:rPr lang="en-US" sz="1700" dirty="0" err="1"/>
              <a:t>también</a:t>
            </a:r>
            <a:r>
              <a:rPr lang="en-US" sz="1700" dirty="0"/>
              <a:t> </a:t>
            </a:r>
            <a:r>
              <a:rPr lang="en-US" sz="1700" dirty="0" err="1"/>
              <a:t>puede</a:t>
            </a:r>
            <a:r>
              <a:rPr lang="en-US" sz="1700" dirty="0"/>
              <a:t> </a:t>
            </a:r>
            <a:r>
              <a:rPr lang="en-US" sz="1700" dirty="0" err="1"/>
              <a:t>ayudarlo</a:t>
            </a:r>
            <a:r>
              <a:rPr lang="en-US" sz="1700" dirty="0"/>
              <a:t> a </a:t>
            </a:r>
            <a:r>
              <a:rPr lang="en-US" sz="1700" dirty="0" err="1"/>
              <a:t>implementar</a:t>
            </a:r>
            <a:r>
              <a:rPr lang="en-US" sz="1700" dirty="0"/>
              <a:t>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cambios</a:t>
            </a:r>
            <a:r>
              <a:rPr lang="en-US" sz="1700" dirty="0"/>
              <a:t> </a:t>
            </a:r>
            <a:r>
              <a:rPr lang="en-US" sz="1700" dirty="0" err="1"/>
              <a:t>necesarios</a:t>
            </a:r>
            <a:r>
              <a:rPr lang="en-US" sz="1700" dirty="0"/>
              <a:t>.  </a:t>
            </a:r>
            <a:r>
              <a:rPr lang="en-US" sz="1700" dirty="0" err="1"/>
              <a:t>Asimismo</a:t>
            </a:r>
            <a:r>
              <a:rPr lang="en-US" sz="1700" dirty="0"/>
              <a:t>, le </a:t>
            </a:r>
            <a:r>
              <a:rPr lang="en-US" sz="1700" dirty="0" err="1"/>
              <a:t>puede</a:t>
            </a:r>
            <a:r>
              <a:rPr lang="en-US" sz="1700" dirty="0"/>
              <a:t> </a:t>
            </a:r>
            <a:r>
              <a:rPr lang="en-US" sz="1700" dirty="0" err="1"/>
              <a:t>resultar</a:t>
            </a:r>
            <a:r>
              <a:rPr lang="en-US" sz="1700" dirty="0"/>
              <a:t> de </a:t>
            </a:r>
            <a:r>
              <a:rPr lang="en-US" sz="1700" dirty="0" err="1"/>
              <a:t>utilidad</a:t>
            </a:r>
            <a:r>
              <a:rPr lang="en-US" sz="1700" dirty="0"/>
              <a:t> </a:t>
            </a:r>
            <a:r>
              <a:rPr lang="en-US" sz="1700" dirty="0" err="1"/>
              <a:t>involucrar</a:t>
            </a:r>
            <a:r>
              <a:rPr lang="en-US" sz="1700" dirty="0"/>
              <a:t> a </a:t>
            </a:r>
            <a:r>
              <a:rPr lang="en-US" sz="1700" dirty="0" err="1"/>
              <a:t>una</a:t>
            </a:r>
            <a:r>
              <a:rPr lang="en-US" sz="1700" dirty="0"/>
              <a:t> persona con </a:t>
            </a:r>
            <a:r>
              <a:rPr lang="en-US" sz="1700" dirty="0" err="1"/>
              <a:t>capacitación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seguridad</a:t>
            </a:r>
            <a:r>
              <a:rPr lang="en-US" sz="1700" dirty="0"/>
              <a:t>.</a:t>
            </a:r>
          </a:p>
          <a:p>
            <a:pPr lvl="0">
              <a:buSzPts val="1600"/>
            </a:pPr>
            <a:endParaRPr lang="en-US" sz="1700" dirty="0"/>
          </a:p>
          <a:p>
            <a:pPr lvl="0">
              <a:buSzPts val="1600"/>
            </a:pPr>
            <a:r>
              <a:rPr lang="en-US" sz="1700" dirty="0"/>
              <a:t>El </a:t>
            </a:r>
            <a:r>
              <a:rPr lang="en-US" sz="1700" dirty="0" err="1"/>
              <a:t>proceso</a:t>
            </a:r>
            <a:r>
              <a:rPr lang="en-US" sz="1700" dirty="0"/>
              <a:t> del JHA </a:t>
            </a:r>
            <a:r>
              <a:rPr lang="en-US" sz="1700" dirty="0" err="1"/>
              <a:t>también</a:t>
            </a:r>
            <a:r>
              <a:rPr lang="en-US" sz="1700" dirty="0"/>
              <a:t> es </a:t>
            </a:r>
            <a:r>
              <a:rPr lang="en-US" sz="1700" dirty="0" err="1"/>
              <a:t>una</a:t>
            </a:r>
            <a:r>
              <a:rPr lang="en-US" sz="1700" dirty="0"/>
              <a:t> </a:t>
            </a:r>
            <a:r>
              <a:rPr lang="en-US" sz="1700" dirty="0" err="1"/>
              <a:t>oportunidad</a:t>
            </a:r>
            <a:r>
              <a:rPr lang="en-US" sz="1700" dirty="0"/>
              <a:t> para que la </a:t>
            </a:r>
            <a:r>
              <a:rPr lang="en-US" sz="1700" dirty="0" err="1"/>
              <a:t>gerencia</a:t>
            </a:r>
            <a:r>
              <a:rPr lang="en-US" sz="1700" dirty="0"/>
              <a:t> </a:t>
            </a:r>
            <a:r>
              <a:rPr lang="en-US" sz="1700" dirty="0" err="1"/>
              <a:t>haga</a:t>
            </a:r>
            <a:r>
              <a:rPr lang="en-US" sz="1700" dirty="0"/>
              <a:t> </a:t>
            </a:r>
            <a:r>
              <a:rPr lang="en-US" sz="1700" dirty="0" err="1"/>
              <a:t>partícipes</a:t>
            </a:r>
            <a:r>
              <a:rPr lang="en-US" sz="1700" dirty="0"/>
              <a:t> a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empleados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el</a:t>
            </a:r>
            <a:r>
              <a:rPr lang="en-US" sz="1700" dirty="0"/>
              <a:t> </a:t>
            </a:r>
            <a:r>
              <a:rPr lang="en-US" sz="1700" dirty="0" err="1"/>
              <a:t>desarrollo</a:t>
            </a:r>
            <a:r>
              <a:rPr lang="en-US" sz="1700" dirty="0"/>
              <a:t> de </a:t>
            </a:r>
            <a:r>
              <a:rPr lang="en-US" sz="1700" dirty="0" err="1"/>
              <a:t>procedimientos</a:t>
            </a:r>
            <a:r>
              <a:rPr lang="en-US" sz="1700" dirty="0"/>
              <a:t> de </a:t>
            </a:r>
            <a:r>
              <a:rPr lang="en-US" sz="1700" dirty="0" err="1"/>
              <a:t>trabajo</a:t>
            </a:r>
            <a:r>
              <a:rPr lang="en-US" sz="1700" dirty="0"/>
              <a:t> </a:t>
            </a:r>
            <a:r>
              <a:rPr lang="en-US" sz="1700" dirty="0" err="1"/>
              <a:t>seguros</a:t>
            </a:r>
            <a:r>
              <a:rPr lang="en-US" sz="1700" dirty="0"/>
              <a:t>.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4BC0B-F4B4-44AE-B369-C0C9B4B14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366" y="6000466"/>
            <a:ext cx="5604190" cy="934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4A54A1-4AC7-4EF5-8B30-22579B2D0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21911" cy="5931503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3DF96D92-6C30-1C56-20F6-864ED75D3BC3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987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201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000" b="0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Objetivos</a:t>
            </a:r>
            <a:r>
              <a:rPr lang="en-US" sz="40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4000" b="0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Curso</a:t>
            </a:r>
            <a:r>
              <a:rPr lang="en-US" sz="40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000" b="0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Identificación</a:t>
            </a:r>
            <a:r>
              <a:rPr lang="en-US" sz="40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000" b="0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800" dirty="0" err="1"/>
              <a:t>En</a:t>
            </a:r>
            <a:r>
              <a:rPr lang="en-US" sz="1800" dirty="0"/>
              <a:t> las </a:t>
            </a:r>
            <a:r>
              <a:rPr lang="en-US" sz="1800" dirty="0" err="1"/>
              <a:t>siguientes</a:t>
            </a:r>
            <a:r>
              <a:rPr lang="en-US" sz="1800" dirty="0"/>
              <a:t> </a:t>
            </a:r>
            <a:r>
              <a:rPr lang="en-US" sz="1800" dirty="0" err="1"/>
              <a:t>diapositivas</a:t>
            </a:r>
            <a:r>
              <a:rPr lang="en-US" sz="1800" dirty="0"/>
              <a:t>, </a:t>
            </a:r>
            <a:r>
              <a:rPr lang="en-US" sz="1800" dirty="0" err="1"/>
              <a:t>examinaremos</a:t>
            </a:r>
            <a:r>
              <a:rPr lang="en-US" sz="1800" dirty="0"/>
              <a:t> </a:t>
            </a:r>
            <a:r>
              <a:rPr lang="en-US" sz="1800" dirty="0" err="1"/>
              <a:t>brevemente</a:t>
            </a:r>
            <a:r>
              <a:rPr lang="en-US" sz="1800" dirty="0"/>
              <a:t> las </a:t>
            </a:r>
            <a:r>
              <a:rPr lang="en-US" sz="1800" dirty="0" err="1"/>
              <a:t>normas</a:t>
            </a:r>
            <a:r>
              <a:rPr lang="en-US" sz="1800" dirty="0"/>
              <a:t> que se </a:t>
            </a:r>
            <a:r>
              <a:rPr lang="en-US" sz="1800" dirty="0" err="1"/>
              <a:t>aplican</a:t>
            </a:r>
            <a:r>
              <a:rPr lang="en-US" sz="1800" dirty="0"/>
              <a:t> a la </a:t>
            </a:r>
            <a:r>
              <a:rPr lang="en-US" sz="1800" dirty="0" err="1"/>
              <a:t>identificación</a:t>
            </a:r>
            <a:r>
              <a:rPr lang="en-US" sz="1800" dirty="0"/>
              <a:t> de </a:t>
            </a:r>
            <a:r>
              <a:rPr lang="en-US" sz="1800" dirty="0" err="1"/>
              <a:t>peligros</a:t>
            </a:r>
            <a:r>
              <a:rPr lang="en-US" sz="1800" dirty="0"/>
              <a:t>.  La </a:t>
            </a:r>
            <a:r>
              <a:rPr lang="en-US" sz="1800" dirty="0" err="1"/>
              <a:t>comprensión</a:t>
            </a:r>
            <a:r>
              <a:rPr lang="en-US" sz="1800" dirty="0"/>
              <a:t> de </a:t>
            </a:r>
            <a:r>
              <a:rPr lang="en-US" sz="1800" dirty="0" err="1"/>
              <a:t>estas</a:t>
            </a:r>
            <a:r>
              <a:rPr lang="en-US" sz="1800" dirty="0"/>
              <a:t> </a:t>
            </a:r>
            <a:r>
              <a:rPr lang="en-US" sz="1800" dirty="0" err="1"/>
              <a:t>normas</a:t>
            </a:r>
            <a:r>
              <a:rPr lang="en-US" sz="1800" dirty="0"/>
              <a:t> </a:t>
            </a:r>
            <a:r>
              <a:rPr lang="en-US" sz="1800" dirty="0" err="1"/>
              <a:t>sienta</a:t>
            </a:r>
            <a:r>
              <a:rPr lang="en-US" sz="1800" dirty="0"/>
              <a:t> las bases de </a:t>
            </a:r>
            <a:r>
              <a:rPr lang="en-US" sz="1800" dirty="0" err="1"/>
              <a:t>este</a:t>
            </a:r>
            <a:r>
              <a:rPr lang="en-US" sz="1800" dirty="0"/>
              <a:t> </a:t>
            </a:r>
            <a:r>
              <a:rPr lang="en-US" sz="1800" dirty="0" err="1"/>
              <a:t>curso</a:t>
            </a:r>
            <a:r>
              <a:rPr lang="en-US" sz="1800" dirty="0"/>
              <a:t> y le </a:t>
            </a:r>
            <a:r>
              <a:rPr lang="en-US" sz="1800" dirty="0" err="1"/>
              <a:t>capacita</a:t>
            </a:r>
            <a:r>
              <a:rPr lang="en-US" sz="1800" dirty="0"/>
              <a:t> para </a:t>
            </a:r>
            <a:r>
              <a:rPr lang="en-US" sz="1800" dirty="0" err="1"/>
              <a:t>implementarlas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/>
              <a:t>¿</a:t>
            </a:r>
            <a:r>
              <a:rPr lang="en-US" sz="1800" dirty="0" err="1"/>
              <a:t>Cuáles</a:t>
            </a:r>
            <a:r>
              <a:rPr lang="en-US" sz="1800" dirty="0"/>
              <a:t> son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beneficios</a:t>
            </a:r>
            <a:r>
              <a:rPr lang="en-US" sz="1800" dirty="0"/>
              <a:t> de </a:t>
            </a:r>
            <a:r>
              <a:rPr lang="en-US" sz="1800" dirty="0" err="1"/>
              <a:t>poner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práctica</a:t>
            </a:r>
            <a:r>
              <a:rPr lang="en-US" sz="1800" dirty="0"/>
              <a:t> las </a:t>
            </a:r>
            <a:r>
              <a:rPr lang="en-US" sz="1800" dirty="0" err="1"/>
              <a:t>lecciones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este</a:t>
            </a:r>
            <a:r>
              <a:rPr lang="en-US" sz="1800" dirty="0"/>
              <a:t> </a:t>
            </a:r>
            <a:r>
              <a:rPr lang="en-US" sz="1800" dirty="0" err="1"/>
              <a:t>curso</a:t>
            </a:r>
            <a:r>
              <a:rPr lang="en-US" sz="18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Un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seguro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Una </a:t>
            </a:r>
            <a:r>
              <a:rPr lang="en-US" sz="1800" dirty="0" err="1"/>
              <a:t>mejor</a:t>
            </a:r>
            <a:r>
              <a:rPr lang="en-US" sz="1800" dirty="0"/>
              <a:t> </a:t>
            </a:r>
            <a:r>
              <a:rPr lang="en-US" sz="1800" dirty="0" err="1"/>
              <a:t>comprensión</a:t>
            </a:r>
            <a:r>
              <a:rPr lang="en-US" sz="1800" dirty="0"/>
              <a:t> de </a:t>
            </a:r>
            <a:r>
              <a:rPr lang="en-US" sz="1800" dirty="0" err="1"/>
              <a:t>cómo</a:t>
            </a:r>
            <a:r>
              <a:rPr lang="en-US" sz="1800" dirty="0"/>
              <a:t> </a:t>
            </a:r>
            <a:r>
              <a:rPr lang="en-US" sz="1800" dirty="0" err="1"/>
              <a:t>evitar</a:t>
            </a:r>
            <a:r>
              <a:rPr lang="en-US" sz="1800" dirty="0"/>
              <a:t> o </a:t>
            </a:r>
            <a:r>
              <a:rPr lang="en-US" sz="1800" dirty="0" err="1"/>
              <a:t>repetir</a:t>
            </a:r>
            <a:r>
              <a:rPr lang="en-US" sz="1800" dirty="0"/>
              <a:t> las </a:t>
            </a:r>
            <a:r>
              <a:rPr lang="en-US" sz="1800" dirty="0" err="1"/>
              <a:t>lesiones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Una </a:t>
            </a:r>
            <a:r>
              <a:rPr lang="en-US" sz="1800" dirty="0" err="1"/>
              <a:t>cultura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r>
              <a:rPr lang="en-US" sz="1800" dirty="0"/>
              <a:t> </a:t>
            </a:r>
            <a:r>
              <a:rPr lang="en-US" sz="1800" dirty="0" err="1"/>
              <a:t>sólida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La </a:t>
            </a:r>
            <a:r>
              <a:rPr lang="en-US" sz="1800" dirty="0" err="1"/>
              <a:t>resolución</a:t>
            </a:r>
            <a:r>
              <a:rPr lang="en-US" sz="1800" dirty="0"/>
              <a:t> de inquietudes de </a:t>
            </a:r>
            <a:r>
              <a:rPr lang="en-US" sz="1800" dirty="0" err="1"/>
              <a:t>seguridad</a:t>
            </a:r>
            <a:r>
              <a:rPr lang="en-US" sz="1800" dirty="0"/>
              <a:t> y </a:t>
            </a:r>
            <a:r>
              <a:rPr lang="en-US" sz="1800" dirty="0" err="1"/>
              <a:t>salud</a:t>
            </a:r>
            <a:r>
              <a:rPr lang="en-US" sz="1800" dirty="0"/>
              <a:t> de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empleados</a:t>
            </a:r>
            <a:r>
              <a:rPr lang="en-US" sz="18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7F1E8-836C-4C32-AD5F-7B9B25950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319" y="5939898"/>
            <a:ext cx="5655426" cy="942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A9B66-2C99-4721-A3CB-AF2545E02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CB68A13D-0DDC-CC49-2112-6391B836DD6B}"/>
              </a:ext>
            </a:extLst>
          </p:cNvPr>
          <p:cNvSpPr txBox="1"/>
          <p:nvPr/>
        </p:nvSpPr>
        <p:spPr>
          <a:xfrm>
            <a:off x="201926" y="5966785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-89299"/>
            <a:ext cx="6274351" cy="585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2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Creación</a:t>
            </a: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Hoja de </a:t>
            </a:r>
            <a:r>
              <a:rPr lang="en-US" sz="2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</a:t>
            </a: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2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Análisis</a:t>
            </a: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Riesgos</a:t>
            </a: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2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</a:t>
            </a:r>
            <a:endParaRPr lang="en-US" sz="1800" dirty="0"/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670" dirty="0" err="1"/>
              <a:t>Puede</a:t>
            </a:r>
            <a:r>
              <a:rPr lang="en-US" sz="1670" dirty="0"/>
              <a:t> </a:t>
            </a:r>
            <a:r>
              <a:rPr lang="en-US" sz="1670" dirty="0" err="1"/>
              <a:t>elegir</a:t>
            </a:r>
            <a:r>
              <a:rPr lang="en-US" sz="1670" dirty="0"/>
              <a:t> </a:t>
            </a:r>
            <a:r>
              <a:rPr lang="en-US" sz="1670" dirty="0" err="1"/>
              <a:t>elaborar</a:t>
            </a:r>
            <a:r>
              <a:rPr lang="en-US" sz="1670" dirty="0"/>
              <a:t> un </a:t>
            </a:r>
            <a:r>
              <a:rPr lang="en-US" sz="1670" dirty="0" err="1"/>
              <a:t>formulario</a:t>
            </a:r>
            <a:r>
              <a:rPr lang="en-US" sz="1670" dirty="0"/>
              <a:t> de </a:t>
            </a:r>
            <a:r>
              <a:rPr lang="en-US" sz="1670" dirty="0" err="1"/>
              <a:t>análisis</a:t>
            </a:r>
            <a:r>
              <a:rPr lang="en-US" sz="1670" dirty="0"/>
              <a:t> de </a:t>
            </a:r>
            <a:r>
              <a:rPr lang="en-US" sz="1670" dirty="0" err="1"/>
              <a:t>los</a:t>
            </a:r>
            <a:r>
              <a:rPr lang="en-US" sz="1670" dirty="0"/>
              <a:t> </a:t>
            </a:r>
            <a:r>
              <a:rPr lang="en-US" sz="1670" dirty="0" err="1"/>
              <a:t>riesgos</a:t>
            </a:r>
            <a:r>
              <a:rPr lang="en-US" sz="1670" dirty="0"/>
              <a:t> del </a:t>
            </a:r>
            <a:r>
              <a:rPr lang="en-US" sz="1670" dirty="0" err="1"/>
              <a:t>trabajo</a:t>
            </a:r>
            <a:r>
              <a:rPr lang="en-US" sz="1670" dirty="0"/>
              <a:t> para que </a:t>
            </a:r>
            <a:r>
              <a:rPr lang="en-US" sz="1670" dirty="0" err="1"/>
              <a:t>su</a:t>
            </a:r>
            <a:r>
              <a:rPr lang="en-US" sz="1670" dirty="0"/>
              <a:t> </a:t>
            </a:r>
            <a:r>
              <a:rPr lang="en-US" sz="1670" dirty="0" err="1"/>
              <a:t>compañía</a:t>
            </a:r>
            <a:r>
              <a:rPr lang="en-US" sz="1670" dirty="0"/>
              <a:t> </a:t>
            </a:r>
            <a:r>
              <a:rPr lang="en-US" sz="1670" dirty="0" err="1"/>
              <a:t>cumpla</a:t>
            </a:r>
            <a:r>
              <a:rPr lang="en-US" sz="1670" dirty="0"/>
              <a:t> con sus </a:t>
            </a:r>
            <a:r>
              <a:rPr lang="en-US" sz="1670" dirty="0" err="1"/>
              <a:t>necesidades</a:t>
            </a:r>
            <a:r>
              <a:rPr lang="en-US" sz="1670" dirty="0"/>
              <a:t> </a:t>
            </a:r>
            <a:r>
              <a:rPr lang="en-US" sz="1670" dirty="0" err="1"/>
              <a:t>operativas</a:t>
            </a:r>
            <a:r>
              <a:rPr lang="en-US" sz="1670" dirty="0"/>
              <a:t>.  </a:t>
            </a:r>
            <a:r>
              <a:rPr lang="en-US" sz="1670" dirty="0" err="1"/>
              <a:t>En</a:t>
            </a:r>
            <a:r>
              <a:rPr lang="en-US" sz="1670" dirty="0"/>
              <a:t> </a:t>
            </a:r>
            <a:r>
              <a:rPr lang="en-US" sz="1670" dirty="0" err="1"/>
              <a:t>caso</a:t>
            </a:r>
            <a:r>
              <a:rPr lang="en-US" sz="1670" dirty="0"/>
              <a:t> de que </a:t>
            </a:r>
            <a:r>
              <a:rPr lang="en-US" sz="1670" dirty="0" err="1"/>
              <a:t>elija</a:t>
            </a:r>
            <a:r>
              <a:rPr lang="en-US" sz="1670" dirty="0"/>
              <a:t> </a:t>
            </a:r>
            <a:r>
              <a:rPr lang="en-US" sz="1670" dirty="0" err="1"/>
              <a:t>crear</a:t>
            </a:r>
            <a:r>
              <a:rPr lang="en-US" sz="1670" dirty="0"/>
              <a:t> </a:t>
            </a:r>
            <a:r>
              <a:rPr lang="en-US" sz="1670" dirty="0" err="1"/>
              <a:t>su</a:t>
            </a:r>
            <a:r>
              <a:rPr lang="en-US" sz="1670" dirty="0"/>
              <a:t> </a:t>
            </a:r>
            <a:r>
              <a:rPr lang="en-US" sz="1670" dirty="0" err="1"/>
              <a:t>propia</a:t>
            </a:r>
            <a:r>
              <a:rPr lang="en-US" sz="1670" dirty="0"/>
              <a:t> hoja de JHA, </a:t>
            </a:r>
            <a:r>
              <a:rPr lang="en-US" sz="1670" dirty="0" err="1"/>
              <a:t>estas</a:t>
            </a:r>
            <a:r>
              <a:rPr lang="en-US" sz="1670" dirty="0"/>
              <a:t> son </a:t>
            </a:r>
            <a:r>
              <a:rPr lang="en-US" sz="1670" dirty="0" err="1"/>
              <a:t>algunas</a:t>
            </a:r>
            <a:r>
              <a:rPr lang="en-US" sz="1670" dirty="0"/>
              <a:t> </a:t>
            </a:r>
            <a:r>
              <a:rPr lang="en-US" sz="1670" dirty="0" err="1"/>
              <a:t>cosas</a:t>
            </a:r>
            <a:r>
              <a:rPr lang="en-US" sz="1670" dirty="0"/>
              <a:t> para </a:t>
            </a:r>
            <a:r>
              <a:rPr lang="en-US" sz="1670" dirty="0" err="1"/>
              <a:t>incluir</a:t>
            </a:r>
            <a:r>
              <a:rPr lang="en-US" sz="1670" dirty="0"/>
              <a:t>.</a:t>
            </a:r>
          </a:p>
          <a:p>
            <a:pPr lvl="0">
              <a:buSzPts val="1600"/>
            </a:pPr>
            <a:endParaRPr lang="en-US" sz="1670" dirty="0"/>
          </a:p>
          <a:p>
            <a:pPr lvl="0">
              <a:buSzPts val="1600"/>
            </a:pPr>
            <a:r>
              <a:rPr lang="en-US" sz="1670" dirty="0"/>
              <a:t>Una hoja de </a:t>
            </a:r>
            <a:r>
              <a:rPr lang="en-US" sz="1670" dirty="0" err="1"/>
              <a:t>trabajo</a:t>
            </a:r>
            <a:r>
              <a:rPr lang="en-US" sz="1670" dirty="0"/>
              <a:t> de JHA </a:t>
            </a:r>
            <a:r>
              <a:rPr lang="en-US" sz="1670" dirty="0" err="1"/>
              <a:t>debe</a:t>
            </a:r>
            <a:r>
              <a:rPr lang="en-US" sz="1670" dirty="0"/>
              <a:t>:</a:t>
            </a:r>
          </a:p>
          <a:p>
            <a:pPr lvl="0">
              <a:buSzPts val="1600"/>
            </a:pPr>
            <a:endParaRPr lang="en-US" sz="167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70" dirty="0"/>
              <a:t>ser </a:t>
            </a:r>
            <a:r>
              <a:rPr lang="en-US" sz="1670" dirty="0" err="1"/>
              <a:t>fácil</a:t>
            </a:r>
            <a:r>
              <a:rPr lang="en-US" sz="1670" dirty="0"/>
              <a:t> de </a:t>
            </a:r>
            <a:r>
              <a:rPr lang="en-US" sz="1670" dirty="0" err="1"/>
              <a:t>comprender</a:t>
            </a:r>
            <a:r>
              <a:rPr lang="en-US" sz="1670" dirty="0"/>
              <a:t>;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70" dirty="0" err="1"/>
              <a:t>completarse</a:t>
            </a:r>
            <a:r>
              <a:rPr lang="en-US" sz="1670" dirty="0"/>
              <a:t> para </a:t>
            </a:r>
            <a:r>
              <a:rPr lang="en-US" sz="1670" dirty="0" err="1"/>
              <a:t>cada</a:t>
            </a:r>
            <a:r>
              <a:rPr lang="en-US" sz="1670" dirty="0"/>
              <a:t> </a:t>
            </a:r>
            <a:r>
              <a:rPr lang="en-US" sz="1670" dirty="0" err="1"/>
              <a:t>tarea</a:t>
            </a:r>
            <a:r>
              <a:rPr lang="en-US" sz="1670" dirty="0"/>
              <a:t> </a:t>
            </a:r>
            <a:r>
              <a:rPr lang="en-US" sz="1670" dirty="0" err="1"/>
              <a:t>esencial</a:t>
            </a:r>
            <a:r>
              <a:rPr lang="en-US" sz="1670" dirty="0"/>
              <a:t>;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70" dirty="0" err="1"/>
              <a:t>incluir</a:t>
            </a:r>
            <a:r>
              <a:rPr lang="en-US" sz="1670" dirty="0"/>
              <a:t> </a:t>
            </a:r>
            <a:r>
              <a:rPr lang="en-US" sz="1670" dirty="0" err="1"/>
              <a:t>descripciones</a:t>
            </a:r>
            <a:r>
              <a:rPr lang="en-US" sz="1670" dirty="0"/>
              <a:t> de las </a:t>
            </a:r>
            <a:r>
              <a:rPr lang="en-US" sz="1670" dirty="0" err="1"/>
              <a:t>tareas</a:t>
            </a:r>
            <a:r>
              <a:rPr lang="en-US" sz="1670" dirty="0"/>
              <a:t> </a:t>
            </a:r>
            <a:r>
              <a:rPr lang="en-US" sz="1670" dirty="0" err="1"/>
              <a:t>laborales</a:t>
            </a:r>
            <a:r>
              <a:rPr lang="en-US" sz="1670" dirty="0"/>
              <a:t> que se </a:t>
            </a:r>
            <a:r>
              <a:rPr lang="en-US" sz="1670" dirty="0" err="1"/>
              <a:t>realizarán</a:t>
            </a:r>
            <a:r>
              <a:rPr lang="en-US" sz="1670" dirty="0"/>
              <a:t>;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70" dirty="0" err="1"/>
              <a:t>incluir</a:t>
            </a:r>
            <a:r>
              <a:rPr lang="en-US" sz="1670" dirty="0"/>
              <a:t> </a:t>
            </a:r>
            <a:r>
              <a:rPr lang="en-US" sz="1670" dirty="0" err="1"/>
              <a:t>una</a:t>
            </a:r>
            <a:r>
              <a:rPr lang="en-US" sz="1670" dirty="0"/>
              <a:t> </a:t>
            </a:r>
            <a:r>
              <a:rPr lang="en-US" sz="1670" dirty="0" err="1"/>
              <a:t>lista</a:t>
            </a:r>
            <a:r>
              <a:rPr lang="en-US" sz="1670" dirty="0"/>
              <a:t> de </a:t>
            </a:r>
            <a:r>
              <a:rPr lang="en-US" sz="1670" dirty="0" err="1"/>
              <a:t>los</a:t>
            </a:r>
            <a:r>
              <a:rPr lang="en-US" sz="1670" dirty="0"/>
              <a:t> pasos </a:t>
            </a:r>
            <a:r>
              <a:rPr lang="en-US" sz="1670" dirty="0" err="1"/>
              <a:t>básicos</a:t>
            </a:r>
            <a:r>
              <a:rPr lang="en-US" sz="1670" dirty="0"/>
              <a:t> para </a:t>
            </a:r>
            <a:r>
              <a:rPr lang="en-US" sz="1670" dirty="0" err="1"/>
              <a:t>completar</a:t>
            </a:r>
            <a:r>
              <a:rPr lang="en-US" sz="1670" dirty="0"/>
              <a:t> </a:t>
            </a:r>
            <a:r>
              <a:rPr lang="en-US" sz="1670" dirty="0" err="1"/>
              <a:t>el</a:t>
            </a:r>
            <a:r>
              <a:rPr lang="en-US" sz="1670" dirty="0"/>
              <a:t> </a:t>
            </a:r>
            <a:r>
              <a:rPr lang="en-US" sz="1670" dirty="0" err="1"/>
              <a:t>trabajo</a:t>
            </a:r>
            <a:r>
              <a:rPr lang="en-US" sz="1670" dirty="0"/>
              <a:t>;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70" dirty="0" err="1"/>
              <a:t>enumerar</a:t>
            </a:r>
            <a:r>
              <a:rPr lang="en-US" sz="1670" dirty="0"/>
              <a:t> </a:t>
            </a:r>
            <a:r>
              <a:rPr lang="en-US" sz="1670" dirty="0" err="1"/>
              <a:t>los</a:t>
            </a:r>
            <a:r>
              <a:rPr lang="en-US" sz="1670" dirty="0"/>
              <a:t> </a:t>
            </a:r>
            <a:r>
              <a:rPr lang="en-US" sz="1670" dirty="0" err="1"/>
              <a:t>riesgos</a:t>
            </a:r>
            <a:r>
              <a:rPr lang="en-US" sz="1670" dirty="0"/>
              <a:t>, e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70" dirty="0" err="1"/>
              <a:t>incluir</a:t>
            </a:r>
            <a:r>
              <a:rPr lang="en-US" sz="1670" dirty="0"/>
              <a:t> las </a:t>
            </a:r>
            <a:r>
              <a:rPr lang="en-US" sz="1670" dirty="0" err="1"/>
              <a:t>medidas</a:t>
            </a:r>
            <a:r>
              <a:rPr lang="en-US" sz="1670" dirty="0"/>
              <a:t> que se </a:t>
            </a:r>
            <a:r>
              <a:rPr lang="en-US" sz="1670" dirty="0" err="1"/>
              <a:t>deben</a:t>
            </a:r>
            <a:r>
              <a:rPr lang="en-US" sz="1670" dirty="0"/>
              <a:t> </a:t>
            </a:r>
            <a:r>
              <a:rPr lang="en-US" sz="1670" dirty="0" err="1"/>
              <a:t>tomar</a:t>
            </a:r>
            <a:r>
              <a:rPr lang="en-US" sz="1670" dirty="0"/>
              <a:t> para </a:t>
            </a:r>
            <a:r>
              <a:rPr lang="en-US" sz="1670" dirty="0" err="1"/>
              <a:t>evitar</a:t>
            </a:r>
            <a:r>
              <a:rPr lang="en-US" sz="1670" dirty="0"/>
              <a:t> </a:t>
            </a:r>
            <a:r>
              <a:rPr lang="en-US" sz="1670" dirty="0" err="1"/>
              <a:t>los</a:t>
            </a:r>
            <a:r>
              <a:rPr lang="en-US" sz="1670" dirty="0"/>
              <a:t> </a:t>
            </a:r>
            <a:r>
              <a:rPr lang="en-US" sz="1670" dirty="0" err="1"/>
              <a:t>riesgos</a:t>
            </a:r>
            <a:r>
              <a:rPr lang="en-US" sz="1670" dirty="0"/>
              <a:t>.</a:t>
            </a:r>
          </a:p>
          <a:p>
            <a:pPr lvl="0">
              <a:buSzPts val="1600"/>
            </a:pPr>
            <a:r>
              <a:rPr lang="en-US" sz="1670" dirty="0"/>
              <a:t>Una </a:t>
            </a:r>
            <a:r>
              <a:rPr lang="en-US" sz="1670" dirty="0" err="1"/>
              <a:t>vez</a:t>
            </a:r>
            <a:r>
              <a:rPr lang="en-US" sz="1670" dirty="0"/>
              <a:t> que </a:t>
            </a:r>
            <a:r>
              <a:rPr lang="en-US" sz="1670" dirty="0" err="1"/>
              <a:t>haya</a:t>
            </a:r>
            <a:r>
              <a:rPr lang="en-US" sz="1670" dirty="0"/>
              <a:t> </a:t>
            </a:r>
            <a:r>
              <a:rPr lang="en-US" sz="1670" dirty="0" err="1"/>
              <a:t>completado</a:t>
            </a:r>
            <a:r>
              <a:rPr lang="en-US" sz="1670" dirty="0"/>
              <a:t> </a:t>
            </a:r>
            <a:r>
              <a:rPr lang="en-US" sz="1670" dirty="0" err="1"/>
              <a:t>su</a:t>
            </a:r>
            <a:r>
              <a:rPr lang="en-US" sz="1670" dirty="0"/>
              <a:t> JHA, </a:t>
            </a:r>
            <a:r>
              <a:rPr lang="en-US" sz="1670" dirty="0" err="1"/>
              <a:t>este</a:t>
            </a:r>
            <a:r>
              <a:rPr lang="en-US" sz="1670" dirty="0"/>
              <a:t> </a:t>
            </a:r>
            <a:r>
              <a:rPr lang="en-US" sz="1670" dirty="0" err="1"/>
              <a:t>puede</a:t>
            </a:r>
            <a:r>
              <a:rPr lang="en-US" sz="1670" dirty="0"/>
              <a:t> </a:t>
            </a:r>
            <a:r>
              <a:rPr lang="en-US" sz="1670" dirty="0" err="1"/>
              <a:t>incluirse</a:t>
            </a:r>
            <a:r>
              <a:rPr lang="en-US" sz="1670" dirty="0"/>
              <a:t> </a:t>
            </a:r>
            <a:r>
              <a:rPr lang="en-US" sz="1670" dirty="0" err="1"/>
              <a:t>en</a:t>
            </a:r>
            <a:r>
              <a:rPr lang="en-US" sz="1670" dirty="0"/>
              <a:t> </a:t>
            </a:r>
            <a:r>
              <a:rPr lang="en-US" sz="1670" dirty="0" err="1"/>
              <a:t>una</a:t>
            </a:r>
            <a:r>
              <a:rPr lang="en-US" sz="1670" dirty="0"/>
              <a:t> </a:t>
            </a:r>
            <a:r>
              <a:rPr lang="en-US" sz="1670" dirty="0" err="1"/>
              <a:t>descripción</a:t>
            </a:r>
            <a:r>
              <a:rPr lang="en-US" sz="1670" dirty="0"/>
              <a:t> del </a:t>
            </a:r>
            <a:r>
              <a:rPr lang="en-US" sz="1670" dirty="0" err="1"/>
              <a:t>puesto</a:t>
            </a:r>
            <a:r>
              <a:rPr lang="en-US" sz="1670" dirty="0"/>
              <a:t> de </a:t>
            </a:r>
            <a:r>
              <a:rPr lang="en-US" sz="1670" dirty="0" err="1"/>
              <a:t>trabajo</a:t>
            </a:r>
            <a:r>
              <a:rPr lang="en-US" sz="1670" dirty="0"/>
              <a:t>, </a:t>
            </a:r>
            <a:r>
              <a:rPr lang="en-US" sz="1670" dirty="0" err="1"/>
              <a:t>si</a:t>
            </a:r>
            <a:r>
              <a:rPr lang="en-US" sz="1670" dirty="0"/>
              <a:t> </a:t>
            </a:r>
            <a:r>
              <a:rPr lang="en-US" sz="1670" dirty="0" err="1"/>
              <a:t>así</a:t>
            </a:r>
            <a:r>
              <a:rPr lang="en-US" sz="1670" dirty="0"/>
              <a:t> se </a:t>
            </a:r>
            <a:r>
              <a:rPr lang="en-US" sz="1670" dirty="0" err="1"/>
              <a:t>desea</a:t>
            </a:r>
            <a:r>
              <a:rPr lang="en-US" sz="1670" dirty="0"/>
              <a:t>. </a:t>
            </a:r>
            <a:endParaRPr sz="167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4BC0B-F4B4-44AE-B369-C0C9B4B14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366" y="6000466"/>
            <a:ext cx="5604190" cy="934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8A01A2-ACEA-4B8A-B969-E140C5875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20663" cy="5930162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BE2E5A0D-4A2C-F1A5-F98F-ED13C8FF41B1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50946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Desarrollo de un JHA -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Enumere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se Deben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Incluir</a:t>
            </a:r>
            <a:endParaRPr lang="en-US" sz="1800" dirty="0"/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A </a:t>
            </a:r>
            <a:r>
              <a:rPr lang="en-US" sz="1800" dirty="0" err="1"/>
              <a:t>continuación</a:t>
            </a:r>
            <a:r>
              <a:rPr lang="en-US" sz="1800" dirty="0"/>
              <a:t>, </a:t>
            </a:r>
            <a:r>
              <a:rPr lang="en-US" sz="1800" dirty="0" err="1"/>
              <a:t>enumere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trabajos</a:t>
            </a:r>
            <a:r>
              <a:rPr lang="en-US" sz="1800" dirty="0"/>
              <a:t>.  </a:t>
            </a:r>
            <a:r>
              <a:rPr lang="en-US" sz="1800" dirty="0" err="1"/>
              <a:t>Pídales</a:t>
            </a:r>
            <a:r>
              <a:rPr lang="en-US" sz="1800" dirty="0"/>
              <a:t> a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supervisores</a:t>
            </a:r>
            <a:r>
              <a:rPr lang="en-US" sz="1800" dirty="0"/>
              <a:t> y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empleados</a:t>
            </a:r>
            <a:r>
              <a:rPr lang="en-US" sz="1800" dirty="0"/>
              <a:t> que </a:t>
            </a:r>
            <a:r>
              <a:rPr lang="en-US" sz="1800" dirty="0" err="1"/>
              <a:t>identifiquen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diversos</a:t>
            </a:r>
            <a:r>
              <a:rPr lang="en-US" sz="1800" dirty="0"/>
              <a:t> </a:t>
            </a:r>
            <a:r>
              <a:rPr lang="en-US" sz="1800" dirty="0" err="1"/>
              <a:t>trabajos</a:t>
            </a:r>
            <a:r>
              <a:rPr lang="en-US" sz="1800" dirty="0"/>
              <a:t> que </a:t>
            </a:r>
            <a:r>
              <a:rPr lang="en-US" sz="1800" dirty="0" err="1"/>
              <a:t>requerirán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evaluación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cada</a:t>
            </a:r>
            <a:r>
              <a:rPr lang="en-US" sz="1800" dirty="0"/>
              <a:t> </a:t>
            </a:r>
            <a:r>
              <a:rPr lang="en-US" sz="1800" dirty="0" err="1"/>
              <a:t>departamento</a:t>
            </a:r>
            <a:r>
              <a:rPr lang="en-US" sz="1800" dirty="0"/>
              <a:t>.    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La </a:t>
            </a:r>
            <a:r>
              <a:rPr lang="en-US" sz="1800" dirty="0" err="1"/>
              <a:t>cantidad</a:t>
            </a:r>
            <a:r>
              <a:rPr lang="en-US" sz="1800" dirty="0"/>
              <a:t> de </a:t>
            </a:r>
            <a:r>
              <a:rPr lang="en-US" sz="1800" dirty="0" err="1"/>
              <a:t>trabajos</a:t>
            </a:r>
            <a:r>
              <a:rPr lang="en-US" sz="1800" dirty="0"/>
              <a:t> </a:t>
            </a:r>
            <a:r>
              <a:rPr lang="en-US" sz="1800" dirty="0" err="1"/>
              <a:t>enumerados</a:t>
            </a:r>
            <a:r>
              <a:rPr lang="en-US" sz="1800" dirty="0"/>
              <a:t> </a:t>
            </a:r>
            <a:r>
              <a:rPr lang="en-US" sz="1800" dirty="0" err="1"/>
              <a:t>variará</a:t>
            </a:r>
            <a:r>
              <a:rPr lang="en-US" sz="1800" dirty="0"/>
              <a:t> </a:t>
            </a:r>
            <a:r>
              <a:rPr lang="en-US" sz="1800" dirty="0" err="1"/>
              <a:t>según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tamaño</a:t>
            </a:r>
            <a:r>
              <a:rPr lang="en-US" sz="1800" dirty="0"/>
              <a:t> de la </a:t>
            </a:r>
            <a:r>
              <a:rPr lang="en-US" sz="1800" dirty="0" err="1"/>
              <a:t>compañía</a:t>
            </a:r>
            <a:r>
              <a:rPr lang="en-US" sz="1800" dirty="0"/>
              <a:t>, la </a:t>
            </a:r>
            <a:r>
              <a:rPr lang="en-US" sz="1800" dirty="0" err="1"/>
              <a:t>complejidad</a:t>
            </a:r>
            <a:r>
              <a:rPr lang="en-US" sz="1800" dirty="0"/>
              <a:t> y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tipo</a:t>
            </a:r>
            <a:r>
              <a:rPr lang="en-US" sz="1800" dirty="0"/>
              <a:t> de </a:t>
            </a:r>
            <a:r>
              <a:rPr lang="en-US" sz="1800" dirty="0" err="1"/>
              <a:t>procesos</a:t>
            </a:r>
            <a:r>
              <a:rPr lang="en-US" sz="1800" dirty="0"/>
              <a:t> de </a:t>
            </a:r>
            <a:r>
              <a:rPr lang="en-US" sz="1800" dirty="0" err="1"/>
              <a:t>producción</a:t>
            </a:r>
            <a:r>
              <a:rPr lang="en-US" sz="1800" dirty="0"/>
              <a:t>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4BC0B-F4B4-44AE-B369-C0C9B4B14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366" y="6000466"/>
            <a:ext cx="5604190" cy="934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DC6F70-791E-4993-82C9-37FA2A8D6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1BCCB64D-4875-9F4F-0A23-B2413FB0771F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34499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5341" y="144190"/>
            <a:ext cx="6274351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Desarrollo de un JHA -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Revisión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Registros</a:t>
            </a:r>
            <a:endParaRPr lang="en-US" sz="1800" dirty="0"/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Revise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siguientes</a:t>
            </a:r>
            <a:r>
              <a:rPr lang="en-US" sz="1800" dirty="0"/>
              <a:t> </a:t>
            </a:r>
            <a:r>
              <a:rPr lang="en-US" sz="1800" dirty="0" err="1"/>
              <a:t>informes</a:t>
            </a:r>
            <a:r>
              <a:rPr lang="en-US" sz="1800" dirty="0"/>
              <a:t>:</a:t>
            </a:r>
          </a:p>
          <a:p>
            <a:pPr lvl="0">
              <a:buSzPts val="1600"/>
            </a:pPr>
            <a:endParaRPr lang="en-US" sz="18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 err="1"/>
              <a:t>Actas</a:t>
            </a:r>
            <a:r>
              <a:rPr lang="en-US" sz="1800" dirty="0"/>
              <a:t> de las </a:t>
            </a:r>
            <a:r>
              <a:rPr lang="en-US" sz="1800" dirty="0" err="1"/>
              <a:t>reuniones</a:t>
            </a:r>
            <a:r>
              <a:rPr lang="en-US" sz="1800" dirty="0"/>
              <a:t> del </a:t>
            </a:r>
            <a:r>
              <a:rPr lang="en-US" sz="1800" dirty="0" err="1"/>
              <a:t>comité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endParaRPr lang="en-US" sz="18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 err="1"/>
              <a:t>Formulario</a:t>
            </a:r>
            <a:r>
              <a:rPr lang="en-US" sz="1800" dirty="0"/>
              <a:t> 300 de OSHA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que se </a:t>
            </a:r>
            <a:r>
              <a:rPr lang="en-US" sz="1800" dirty="0" err="1"/>
              <a:t>documenten</a:t>
            </a:r>
            <a:r>
              <a:rPr lang="en-US" sz="1800" dirty="0"/>
              <a:t> las </a:t>
            </a:r>
            <a:r>
              <a:rPr lang="en-US" sz="1800" dirty="0" err="1"/>
              <a:t>lesiones</a:t>
            </a:r>
            <a:endParaRPr lang="en-US" sz="18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>
                <a:hlinkClick r:id="rId3"/>
              </a:rPr>
              <a:t>Análisis de los equipos de protección personal</a:t>
            </a:r>
            <a:r>
              <a:rPr lang="en-US" sz="1800" dirty="0"/>
              <a:t> </a:t>
            </a:r>
            <a:r>
              <a:rPr lang="en-US" sz="1800" baseline="30000" dirty="0"/>
              <a:t>[2]</a:t>
            </a:r>
            <a:r>
              <a:rPr lang="en-US" sz="1800" dirty="0"/>
              <a:t>(Personal Protective Equipment, PPE) para las </a:t>
            </a:r>
            <a:r>
              <a:rPr lang="en-US" sz="1800" dirty="0" err="1"/>
              <a:t>tareas</a:t>
            </a:r>
            <a:endParaRPr lang="en-US" sz="18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/>
              <a:t>Hojas de </a:t>
            </a:r>
            <a:r>
              <a:rPr lang="en-US" sz="1800" dirty="0" err="1"/>
              <a:t>datos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r>
              <a:rPr lang="en-US" sz="1800" dirty="0"/>
              <a:t> </a:t>
            </a:r>
            <a:r>
              <a:rPr lang="en-US" sz="1800" dirty="0" err="1"/>
              <a:t>relacionadas</a:t>
            </a:r>
            <a:r>
              <a:rPr lang="en-US" sz="1800" dirty="0"/>
              <a:t> con las </a:t>
            </a:r>
            <a:r>
              <a:rPr lang="en-US" sz="1800" dirty="0" err="1"/>
              <a:t>tareas</a:t>
            </a:r>
            <a:endParaRPr lang="en-US" sz="18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 err="1"/>
              <a:t>Manuales</a:t>
            </a:r>
            <a:r>
              <a:rPr lang="en-US" sz="1800" dirty="0"/>
              <a:t> de </a:t>
            </a:r>
            <a:r>
              <a:rPr lang="en-US" sz="1800" dirty="0" err="1"/>
              <a:t>maquinaria</a:t>
            </a:r>
            <a:r>
              <a:rPr lang="en-US" sz="1800" dirty="0"/>
              <a:t>/</a:t>
            </a:r>
            <a:r>
              <a:rPr lang="en-US" sz="1800" dirty="0" err="1"/>
              <a:t>equipos</a:t>
            </a:r>
            <a:endParaRPr lang="en-US" sz="18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 err="1"/>
              <a:t>Investigaciones</a:t>
            </a:r>
            <a:r>
              <a:rPr lang="en-US" sz="1800" dirty="0"/>
              <a:t> de </a:t>
            </a:r>
            <a:r>
              <a:rPr lang="en-US" sz="1800" dirty="0" err="1"/>
              <a:t>accidentes</a:t>
            </a:r>
            <a:r>
              <a:rPr lang="en-US" sz="1800" dirty="0"/>
              <a:t> e </a:t>
            </a:r>
            <a:r>
              <a:rPr lang="en-US" sz="1800" dirty="0" err="1"/>
              <a:t>informes</a:t>
            </a:r>
            <a:r>
              <a:rPr lang="en-US" sz="1800" dirty="0"/>
              <a:t> de </a:t>
            </a:r>
            <a:r>
              <a:rPr lang="en-US" sz="1800" dirty="0" err="1"/>
              <a:t>incidentes</a:t>
            </a:r>
            <a:endParaRPr lang="en-US" sz="1800" dirty="0"/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 err="1"/>
              <a:t>Esto</a:t>
            </a:r>
            <a:r>
              <a:rPr lang="en-US" sz="1800" dirty="0"/>
              <a:t> le </a:t>
            </a:r>
            <a:r>
              <a:rPr lang="en-US" sz="1800" dirty="0" err="1"/>
              <a:t>dará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idea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completa</a:t>
            </a:r>
            <a:r>
              <a:rPr lang="en-US" sz="1800" dirty="0"/>
              <a:t> de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anteriores</a:t>
            </a:r>
            <a:r>
              <a:rPr lang="en-US" sz="1800" dirty="0"/>
              <a:t>, las inquietudes de </a:t>
            </a:r>
            <a:r>
              <a:rPr lang="en-US" sz="1800" dirty="0" err="1"/>
              <a:t>seguridad</a:t>
            </a:r>
            <a:r>
              <a:rPr lang="en-US" sz="1800" dirty="0"/>
              <a:t> que se </a:t>
            </a:r>
            <a:r>
              <a:rPr lang="en-US" sz="1800" dirty="0" err="1"/>
              <a:t>han</a:t>
            </a:r>
            <a:r>
              <a:rPr lang="en-US" sz="1800" dirty="0"/>
              <a:t> </a:t>
            </a:r>
            <a:r>
              <a:rPr lang="en-US" sz="1800" dirty="0" err="1"/>
              <a:t>advertido</a:t>
            </a:r>
            <a:r>
              <a:rPr lang="en-US" sz="1800" dirty="0"/>
              <a:t> </a:t>
            </a:r>
            <a:r>
              <a:rPr lang="en-US" sz="1800" dirty="0" err="1"/>
              <a:t>previamente</a:t>
            </a:r>
            <a:r>
              <a:rPr lang="en-US" sz="1800" dirty="0"/>
              <a:t>,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requisitos</a:t>
            </a:r>
            <a:r>
              <a:rPr lang="en-US" sz="1800" dirty="0"/>
              <a:t> y las </a:t>
            </a:r>
            <a:r>
              <a:rPr lang="en-US" sz="1800" dirty="0" err="1"/>
              <a:t>recomendaciones</a:t>
            </a:r>
            <a:r>
              <a:rPr lang="en-US" sz="1800" dirty="0"/>
              <a:t> del </a:t>
            </a:r>
            <a:r>
              <a:rPr lang="en-US" sz="1800" dirty="0" err="1"/>
              <a:t>fabricante</a:t>
            </a:r>
            <a:r>
              <a:rPr lang="en-US" sz="18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4BC0B-F4B4-44AE-B369-C0C9B4B14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366" y="6000466"/>
            <a:ext cx="5604190" cy="934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57640C-F34E-4190-A9B9-7DA5DCA77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0C117808-12D6-58D4-CF47-6EC337B41A37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02919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Preparación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Realizar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JHA 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A </a:t>
            </a:r>
            <a:r>
              <a:rPr lang="en-US" sz="1800" dirty="0" err="1"/>
              <a:t>medida</a:t>
            </a:r>
            <a:r>
              <a:rPr lang="en-US" sz="1800" dirty="0"/>
              <a:t> que </a:t>
            </a:r>
            <a:r>
              <a:rPr lang="en-US" sz="1800" dirty="0" err="1"/>
              <a:t>comienza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JHA, lo primero que </a:t>
            </a:r>
            <a:r>
              <a:rPr lang="en-US" sz="1800" dirty="0" err="1"/>
              <a:t>debe</a:t>
            </a:r>
            <a:r>
              <a:rPr lang="en-US" sz="1800" dirty="0"/>
              <a:t> </a:t>
            </a:r>
            <a:r>
              <a:rPr lang="en-US" sz="1800" dirty="0" err="1"/>
              <a:t>hacer</a:t>
            </a:r>
            <a:r>
              <a:rPr lang="en-US" sz="1800" dirty="0"/>
              <a:t> es </a:t>
            </a:r>
            <a:r>
              <a:rPr lang="en-US" sz="1800" dirty="0" err="1"/>
              <a:t>realizar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revisión</a:t>
            </a:r>
            <a:r>
              <a:rPr lang="en-US" sz="1800" dirty="0"/>
              <a:t> </a:t>
            </a:r>
            <a:r>
              <a:rPr lang="en-US" sz="1800" dirty="0" err="1"/>
              <a:t>inicial</a:t>
            </a:r>
            <a:r>
              <a:rPr lang="en-US" sz="1800" dirty="0"/>
              <a:t> del </a:t>
            </a:r>
            <a:r>
              <a:rPr lang="en-US" sz="1800" dirty="0" err="1"/>
              <a:t>trabajo</a:t>
            </a:r>
            <a:r>
              <a:rPr lang="en-US" sz="1800" dirty="0"/>
              <a:t>.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 err="1"/>
              <a:t>Analice</a:t>
            </a:r>
            <a:r>
              <a:rPr lang="en-US" sz="1800" dirty="0"/>
              <a:t> con sus </a:t>
            </a:r>
            <a:r>
              <a:rPr lang="en-US" sz="1800" dirty="0" err="1"/>
              <a:t>empleados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trabajos</a:t>
            </a:r>
            <a:r>
              <a:rPr lang="en-US" sz="1800" dirty="0"/>
              <a:t> y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riesgos</a:t>
            </a:r>
            <a:r>
              <a:rPr lang="en-US" sz="1800" dirty="0"/>
              <a:t> </a:t>
            </a:r>
            <a:r>
              <a:rPr lang="en-US" sz="1800" dirty="0" err="1"/>
              <a:t>relacionados</a:t>
            </a:r>
            <a:r>
              <a:rPr lang="en-US" sz="1800" dirty="0"/>
              <a:t> que </a:t>
            </a:r>
            <a:r>
              <a:rPr lang="en-US" sz="1800" dirty="0" err="1"/>
              <a:t>saben</a:t>
            </a:r>
            <a:r>
              <a:rPr lang="en-US" sz="1800" dirty="0"/>
              <a:t> que </a:t>
            </a:r>
            <a:r>
              <a:rPr lang="en-US" sz="1800" dirty="0" err="1"/>
              <a:t>existen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área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actual.  </a:t>
            </a:r>
            <a:r>
              <a:rPr lang="en-US" sz="1800" dirty="0" err="1"/>
              <a:t>Pídales</a:t>
            </a:r>
            <a:r>
              <a:rPr lang="en-US" sz="1800" dirty="0"/>
              <a:t> que </a:t>
            </a:r>
            <a:r>
              <a:rPr lang="en-US" sz="1800" dirty="0" err="1"/>
              <a:t>aporten</a:t>
            </a:r>
            <a:r>
              <a:rPr lang="en-US" sz="1800" dirty="0"/>
              <a:t> ideas para </a:t>
            </a:r>
            <a:r>
              <a:rPr lang="en-US" sz="1800" dirty="0" err="1"/>
              <a:t>eliminar</a:t>
            </a:r>
            <a:r>
              <a:rPr lang="en-US" sz="1800" dirty="0"/>
              <a:t> o </a:t>
            </a:r>
            <a:r>
              <a:rPr lang="en-US" sz="1800" dirty="0" err="1"/>
              <a:t>controlar</a:t>
            </a:r>
            <a:r>
              <a:rPr lang="en-US" sz="1800" dirty="0"/>
              <a:t> </a:t>
            </a:r>
            <a:r>
              <a:rPr lang="en-US" sz="1800" dirty="0" err="1"/>
              <a:t>dichos</a:t>
            </a:r>
            <a:r>
              <a:rPr lang="en-US" sz="1800" dirty="0"/>
              <a:t> </a:t>
            </a:r>
            <a:r>
              <a:rPr lang="en-US" sz="1800" dirty="0" err="1"/>
              <a:t>riesgos</a:t>
            </a:r>
            <a:r>
              <a:rPr lang="en-US" sz="1800" dirty="0"/>
              <a:t>.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Se </a:t>
            </a:r>
            <a:r>
              <a:rPr lang="en-US" sz="1800" dirty="0" err="1"/>
              <a:t>debe</a:t>
            </a:r>
            <a:r>
              <a:rPr lang="en-US" sz="1800" dirty="0"/>
              <a:t> </a:t>
            </a:r>
            <a:r>
              <a:rPr lang="en-US" sz="1800" dirty="0" err="1"/>
              <a:t>tomar</a:t>
            </a:r>
            <a:r>
              <a:rPr lang="en-US" sz="1800" dirty="0"/>
              <a:t> nota de </a:t>
            </a:r>
            <a:r>
              <a:rPr lang="en-US" sz="1800" dirty="0" err="1"/>
              <a:t>todos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problemas</a:t>
            </a:r>
            <a:r>
              <a:rPr lang="en-US" sz="1800" dirty="0"/>
              <a:t> que </a:t>
            </a:r>
            <a:r>
              <a:rPr lang="en-US" sz="1800" dirty="0" err="1"/>
              <a:t>puedan</a:t>
            </a:r>
            <a:r>
              <a:rPr lang="en-US" sz="1800" dirty="0"/>
              <a:t> </a:t>
            </a:r>
            <a:r>
              <a:rPr lang="en-US" sz="1800" dirty="0" err="1"/>
              <a:t>corregirse</a:t>
            </a:r>
            <a:r>
              <a:rPr lang="en-US" sz="1800" dirty="0"/>
              <a:t> </a:t>
            </a:r>
            <a:r>
              <a:rPr lang="en-US" sz="1800" dirty="0" err="1"/>
              <a:t>fácilmente</a:t>
            </a:r>
            <a:r>
              <a:rPr lang="en-US" sz="1800" dirty="0"/>
              <a:t> y </a:t>
            </a:r>
            <a:r>
              <a:rPr lang="en-US" sz="1800" dirty="0" err="1"/>
              <a:t>solucionarlos</a:t>
            </a:r>
            <a:r>
              <a:rPr lang="en-US" sz="1800" dirty="0"/>
              <a:t> lo antes </a:t>
            </a:r>
            <a:r>
              <a:rPr lang="en-US" sz="1800" dirty="0" err="1"/>
              <a:t>posible</a:t>
            </a:r>
            <a:r>
              <a:rPr lang="en-US" sz="1800" dirty="0"/>
              <a:t>.  No </a:t>
            </a:r>
            <a:r>
              <a:rPr lang="en-US" sz="1800" dirty="0" err="1"/>
              <a:t>espere</a:t>
            </a:r>
            <a:r>
              <a:rPr lang="en-US" sz="1800" dirty="0"/>
              <a:t> a </a:t>
            </a:r>
            <a:r>
              <a:rPr lang="en-US" sz="1800" dirty="0" err="1"/>
              <a:t>completar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JHA.  </a:t>
            </a:r>
            <a:r>
              <a:rPr lang="en-US" sz="1800" dirty="0" err="1"/>
              <a:t>Esto</a:t>
            </a:r>
            <a:r>
              <a:rPr lang="en-US" sz="1800" dirty="0"/>
              <a:t> </a:t>
            </a:r>
            <a:r>
              <a:rPr lang="en-US" sz="1800" dirty="0" err="1"/>
              <a:t>demostrará</a:t>
            </a:r>
            <a:r>
              <a:rPr lang="en-US" sz="1800" dirty="0"/>
              <a:t> un </a:t>
            </a:r>
            <a:r>
              <a:rPr lang="en-US" sz="1800" dirty="0" err="1"/>
              <a:t>compromiso</a:t>
            </a:r>
            <a:r>
              <a:rPr lang="en-US" sz="1800" dirty="0"/>
              <a:t> con la </a:t>
            </a:r>
            <a:r>
              <a:rPr lang="en-US" sz="1800" dirty="0" err="1"/>
              <a:t>seguridad</a:t>
            </a:r>
            <a:r>
              <a:rPr lang="en-US" sz="1800" dirty="0"/>
              <a:t> y la </a:t>
            </a:r>
            <a:r>
              <a:rPr lang="en-US" sz="1800" dirty="0" err="1"/>
              <a:t>salud</a:t>
            </a:r>
            <a:r>
              <a:rPr lang="en-US" sz="1800" dirty="0"/>
              <a:t>, y le </a:t>
            </a:r>
            <a:r>
              <a:rPr lang="en-US" sz="1800" dirty="0" err="1"/>
              <a:t>permitirá</a:t>
            </a:r>
            <a:r>
              <a:rPr lang="en-US" sz="1800" dirty="0"/>
              <a:t> </a:t>
            </a:r>
            <a:r>
              <a:rPr lang="en-US" sz="1800" dirty="0" err="1"/>
              <a:t>enfocarse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riesgos</a:t>
            </a:r>
            <a:r>
              <a:rPr lang="en-US" sz="1800" dirty="0"/>
              <a:t> y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trabajos</a:t>
            </a:r>
            <a:r>
              <a:rPr lang="en-US" sz="1800" dirty="0"/>
              <a:t> que </a:t>
            </a:r>
            <a:r>
              <a:rPr lang="en-US" sz="1800" dirty="0" err="1"/>
              <a:t>necesitan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consideración</a:t>
            </a:r>
            <a:r>
              <a:rPr lang="en-US" sz="1800" dirty="0"/>
              <a:t> </a:t>
            </a:r>
            <a:r>
              <a:rPr lang="en-US" sz="1800" dirty="0" err="1"/>
              <a:t>debido</a:t>
            </a:r>
            <a:r>
              <a:rPr lang="en-US" sz="1800" dirty="0"/>
              <a:t> a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complejidad</a:t>
            </a:r>
            <a:r>
              <a:rPr lang="en-US" sz="1800" dirty="0"/>
              <a:t>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4BC0B-F4B4-44AE-B369-C0C9B4B14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366" y="6000466"/>
            <a:ext cx="5604190" cy="934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963C47-2B93-4AEE-9005-BCF1F987A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87468C23-ACBE-9312-8291-6D07D87D4D4A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9699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Desarrollo de un JHA -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Revisión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Antecedentes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Accidentes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Revise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antecedentes</a:t>
            </a:r>
            <a:r>
              <a:rPr lang="en-US" sz="1800" dirty="0"/>
              <a:t> de </a:t>
            </a:r>
            <a:r>
              <a:rPr lang="en-US" sz="1800" dirty="0" err="1"/>
              <a:t>accidentes</a:t>
            </a:r>
            <a:r>
              <a:rPr lang="en-US" sz="1800" dirty="0"/>
              <a:t>:</a:t>
            </a:r>
          </a:p>
          <a:p>
            <a:pPr lvl="0">
              <a:buSzPts val="1600"/>
            </a:pPr>
            <a:endParaRPr lang="en-US" sz="18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/>
              <a:t>Revise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antecedentes</a:t>
            </a:r>
            <a:r>
              <a:rPr lang="en-US" sz="1800" dirty="0"/>
              <a:t> de </a:t>
            </a:r>
            <a:r>
              <a:rPr lang="en-US" sz="1800" dirty="0" err="1"/>
              <a:t>accidentes</a:t>
            </a:r>
            <a:r>
              <a:rPr lang="en-US" sz="1800" dirty="0"/>
              <a:t>, </a:t>
            </a:r>
            <a:r>
              <a:rPr lang="en-US" sz="1800" dirty="0" err="1"/>
              <a:t>enfermedades</a:t>
            </a:r>
            <a:r>
              <a:rPr lang="en-US" sz="1800" dirty="0"/>
              <a:t> y “</a:t>
            </a:r>
            <a:r>
              <a:rPr lang="en-US" sz="1800" dirty="0" err="1"/>
              <a:t>cuasi</a:t>
            </a:r>
            <a:r>
              <a:rPr lang="en-US" sz="1800" dirty="0"/>
              <a:t> </a:t>
            </a:r>
            <a:r>
              <a:rPr lang="en-US" sz="1800" dirty="0" err="1"/>
              <a:t>accidentes</a:t>
            </a:r>
            <a:r>
              <a:rPr lang="en-US" sz="1800" dirty="0"/>
              <a:t>”.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 err="1"/>
              <a:t>Estos</a:t>
            </a:r>
            <a:r>
              <a:rPr lang="en-US" sz="1800" dirty="0"/>
              <a:t> </a:t>
            </a:r>
            <a:r>
              <a:rPr lang="en-US" sz="1800" dirty="0" err="1"/>
              <a:t>eventos</a:t>
            </a:r>
            <a:r>
              <a:rPr lang="en-US" sz="1800" dirty="0"/>
              <a:t>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indicar</a:t>
            </a:r>
            <a:r>
              <a:rPr lang="en-US" sz="1800" dirty="0"/>
              <a:t> que </a:t>
            </a:r>
            <a:r>
              <a:rPr lang="en-US" sz="1800" dirty="0" err="1"/>
              <a:t>tal</a:t>
            </a:r>
            <a:r>
              <a:rPr lang="en-US" sz="1800" dirty="0"/>
              <a:t> </a:t>
            </a:r>
            <a:r>
              <a:rPr lang="en-US" sz="1800" dirty="0" err="1"/>
              <a:t>vez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controles</a:t>
            </a:r>
            <a:r>
              <a:rPr lang="en-US" sz="1800" dirty="0"/>
              <a:t> de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existentes</a:t>
            </a:r>
            <a:r>
              <a:rPr lang="en-US" sz="1800" dirty="0"/>
              <a:t> (</a:t>
            </a:r>
            <a:r>
              <a:rPr lang="en-US" sz="1800" dirty="0" err="1"/>
              <a:t>si</a:t>
            </a:r>
            <a:r>
              <a:rPr lang="en-US" sz="1800" dirty="0"/>
              <a:t> es que </a:t>
            </a:r>
            <a:r>
              <a:rPr lang="en-US" sz="1800" dirty="0" err="1"/>
              <a:t>los</a:t>
            </a:r>
            <a:r>
              <a:rPr lang="en-US" sz="1800" dirty="0"/>
              <a:t> hay) no </a:t>
            </a:r>
            <a:r>
              <a:rPr lang="en-US" sz="1800" dirty="0" err="1"/>
              <a:t>sean</a:t>
            </a:r>
            <a:r>
              <a:rPr lang="en-US" sz="1800" dirty="0"/>
              <a:t> </a:t>
            </a:r>
            <a:r>
              <a:rPr lang="en-US" sz="1800" dirty="0" err="1"/>
              <a:t>adecuados</a:t>
            </a:r>
            <a:r>
              <a:rPr lang="en-US" sz="1800" dirty="0"/>
              <a:t> y </a:t>
            </a:r>
            <a:r>
              <a:rPr lang="en-US" sz="1800" dirty="0" err="1"/>
              <a:t>merezcan</a:t>
            </a:r>
            <a:r>
              <a:rPr lang="en-US" sz="1800" dirty="0"/>
              <a:t> un </a:t>
            </a:r>
            <a:r>
              <a:rPr lang="en-US" sz="1800" dirty="0" err="1"/>
              <a:t>análisis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detallado</a:t>
            </a:r>
            <a:r>
              <a:rPr lang="en-US" sz="1800" dirty="0"/>
              <a:t>.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Es </a:t>
            </a:r>
            <a:r>
              <a:rPr lang="en-US" sz="1800" dirty="0" err="1"/>
              <a:t>posible</a:t>
            </a:r>
            <a:r>
              <a:rPr lang="en-US" sz="1800" dirty="0"/>
              <a:t> que </a:t>
            </a:r>
            <a:r>
              <a:rPr lang="en-US" sz="1800" dirty="0" err="1"/>
              <a:t>descubra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de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instancia</a:t>
            </a:r>
            <a:r>
              <a:rPr lang="en-US" sz="1800" dirty="0"/>
              <a:t> de “</a:t>
            </a:r>
            <a:r>
              <a:rPr lang="en-US" sz="1800" dirty="0" err="1"/>
              <a:t>cuasi</a:t>
            </a:r>
            <a:r>
              <a:rPr lang="en-US" sz="1800" dirty="0"/>
              <a:t> </a:t>
            </a:r>
            <a:r>
              <a:rPr lang="en-US" sz="1800" dirty="0" err="1"/>
              <a:t>accidentes</a:t>
            </a:r>
            <a:r>
              <a:rPr lang="en-US" sz="1800" dirty="0"/>
              <a:t>” al </a:t>
            </a:r>
            <a:r>
              <a:rPr lang="en-US" sz="1800" dirty="0" err="1"/>
              <a:t>conversar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proceso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con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empleados</a:t>
            </a:r>
            <a:r>
              <a:rPr lang="en-US" sz="1800" dirty="0"/>
              <a:t> que </a:t>
            </a:r>
            <a:r>
              <a:rPr lang="en-US" sz="1800" dirty="0" err="1"/>
              <a:t>realizan</a:t>
            </a:r>
            <a:r>
              <a:rPr lang="en-US" sz="1800" dirty="0"/>
              <a:t> las </a:t>
            </a:r>
            <a:r>
              <a:rPr lang="en-US" sz="1800" dirty="0" err="1"/>
              <a:t>tareas</a:t>
            </a:r>
            <a:r>
              <a:rPr lang="en-US" sz="1800" dirty="0"/>
              <a:t>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4BC0B-F4B4-44AE-B369-C0C9B4B14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366" y="6000466"/>
            <a:ext cx="5604190" cy="934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B04E95-33C2-40F5-A468-6097D13A0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4C323DB1-CAD6-EAE7-0067-DEC77ED19DB3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27850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5341" y="217696"/>
            <a:ext cx="6274351" cy="566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Desarrollo de un JHA -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Priorización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Riesgos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700" dirty="0" err="1"/>
              <a:t>Analizar</a:t>
            </a:r>
            <a:r>
              <a:rPr lang="en-US" sz="1700" dirty="0"/>
              <a:t>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factores</a:t>
            </a:r>
            <a:r>
              <a:rPr lang="en-US" sz="1700" dirty="0"/>
              <a:t> de </a:t>
            </a:r>
            <a:r>
              <a:rPr lang="en-US" sz="1700" dirty="0" err="1"/>
              <a:t>riesgo</a:t>
            </a:r>
            <a:r>
              <a:rPr lang="en-US" sz="1700" dirty="0"/>
              <a:t> </a:t>
            </a:r>
            <a:r>
              <a:rPr lang="en-US" sz="1700" dirty="0" err="1"/>
              <a:t>puede</a:t>
            </a:r>
            <a:r>
              <a:rPr lang="en-US" sz="1700" dirty="0"/>
              <a:t> </a:t>
            </a:r>
            <a:r>
              <a:rPr lang="en-US" sz="1700" dirty="0" err="1"/>
              <a:t>ayudarlo</a:t>
            </a:r>
            <a:r>
              <a:rPr lang="en-US" sz="1700" dirty="0"/>
              <a:t> a </a:t>
            </a:r>
            <a:r>
              <a:rPr lang="en-US" sz="1700" dirty="0" err="1"/>
              <a:t>decidir</a:t>
            </a:r>
            <a:r>
              <a:rPr lang="en-US" sz="1700" dirty="0"/>
              <a:t> </a:t>
            </a:r>
            <a:r>
              <a:rPr lang="en-US" sz="1700" dirty="0" err="1"/>
              <a:t>qué</a:t>
            </a:r>
            <a:r>
              <a:rPr lang="en-US" sz="1700" dirty="0"/>
              <a:t> JHA </a:t>
            </a:r>
            <a:r>
              <a:rPr lang="en-US" sz="1700" dirty="0" err="1"/>
              <a:t>realizar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primer </a:t>
            </a:r>
            <a:r>
              <a:rPr lang="en-US" sz="1700" dirty="0" err="1"/>
              <a:t>lugar</a:t>
            </a:r>
            <a:r>
              <a:rPr lang="en-US" sz="1700" dirty="0"/>
              <a:t>.  Los </a:t>
            </a:r>
            <a:r>
              <a:rPr lang="en-US" sz="1700" dirty="0" err="1"/>
              <a:t>factores</a:t>
            </a:r>
            <a:r>
              <a:rPr lang="en-US" sz="1700" dirty="0"/>
              <a:t> que </a:t>
            </a:r>
            <a:r>
              <a:rPr lang="en-US" sz="1700" dirty="0" err="1"/>
              <a:t>pueden</a:t>
            </a:r>
            <a:r>
              <a:rPr lang="en-US" sz="1700" dirty="0"/>
              <a:t> </a:t>
            </a:r>
            <a:r>
              <a:rPr lang="en-US" sz="1700" dirty="0" err="1"/>
              <a:t>aumentar</a:t>
            </a:r>
            <a:r>
              <a:rPr lang="en-US" sz="1700" dirty="0"/>
              <a:t> </a:t>
            </a:r>
            <a:r>
              <a:rPr lang="en-US" sz="1700" dirty="0" err="1"/>
              <a:t>el</a:t>
            </a:r>
            <a:r>
              <a:rPr lang="en-US" sz="1700" dirty="0"/>
              <a:t> </a:t>
            </a:r>
            <a:r>
              <a:rPr lang="en-US" sz="1700" dirty="0" err="1"/>
              <a:t>riesgo</a:t>
            </a:r>
            <a:r>
              <a:rPr lang="en-US" sz="1700" dirty="0"/>
              <a:t> </a:t>
            </a:r>
            <a:r>
              <a:rPr lang="en-US" sz="1700" dirty="0" err="1"/>
              <a:t>incluyen</a:t>
            </a:r>
            <a:r>
              <a:rPr lang="en-US" sz="1700" dirty="0"/>
              <a:t>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siguientes</a:t>
            </a:r>
            <a:r>
              <a:rPr lang="en-US" sz="1700" dirty="0"/>
              <a:t>:</a:t>
            </a:r>
          </a:p>
          <a:p>
            <a:pPr lvl="0">
              <a:buSzPts val="1600"/>
            </a:pPr>
            <a:endParaRPr lang="en-US" sz="17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700" dirty="0" err="1"/>
              <a:t>Trabajos</a:t>
            </a:r>
            <a:r>
              <a:rPr lang="en-US" sz="1700" dirty="0"/>
              <a:t> con </a:t>
            </a:r>
            <a:r>
              <a:rPr lang="en-US" sz="1700" dirty="0" err="1"/>
              <a:t>antecedentes</a:t>
            </a:r>
            <a:r>
              <a:rPr lang="en-US" sz="1700" dirty="0"/>
              <a:t> de </a:t>
            </a:r>
            <a:r>
              <a:rPr lang="en-US" sz="1700" dirty="0" err="1"/>
              <a:t>lesiones</a:t>
            </a:r>
            <a:r>
              <a:rPr lang="en-US" sz="1700" dirty="0"/>
              <a:t> y </a:t>
            </a:r>
            <a:r>
              <a:rPr lang="en-US" sz="1700" dirty="0" err="1"/>
              <a:t>enfermedades</a:t>
            </a:r>
            <a:r>
              <a:rPr lang="en-US" sz="1700" dirty="0"/>
              <a:t> </a:t>
            </a:r>
            <a:r>
              <a:rPr lang="en-US" sz="1700" dirty="0" err="1"/>
              <a:t>sostenidas</a:t>
            </a:r>
            <a:r>
              <a:rPr lang="en-US" sz="1700" dirty="0"/>
              <a:t>.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700" dirty="0" err="1"/>
              <a:t>Trabajos</a:t>
            </a:r>
            <a:r>
              <a:rPr lang="en-US" sz="1700" dirty="0"/>
              <a:t> </a:t>
            </a:r>
            <a:r>
              <a:rPr lang="en-US" sz="1700" dirty="0" err="1"/>
              <a:t>asociados</a:t>
            </a:r>
            <a:r>
              <a:rPr lang="en-US" sz="1700" dirty="0"/>
              <a:t> a </a:t>
            </a:r>
            <a:r>
              <a:rPr lang="en-US" sz="1700" dirty="0" err="1"/>
              <a:t>cuasi</a:t>
            </a:r>
            <a:r>
              <a:rPr lang="en-US" sz="1700" dirty="0"/>
              <a:t> </a:t>
            </a:r>
            <a:r>
              <a:rPr lang="en-US" sz="1700" dirty="0" err="1"/>
              <a:t>accidentes</a:t>
            </a:r>
            <a:r>
              <a:rPr lang="en-US" sz="1700" dirty="0"/>
              <a:t>.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700" dirty="0" err="1"/>
              <a:t>Cantidad</a:t>
            </a:r>
            <a:r>
              <a:rPr lang="en-US" sz="1700" dirty="0"/>
              <a:t> de </a:t>
            </a:r>
            <a:r>
              <a:rPr lang="en-US" sz="1700" dirty="0" err="1"/>
              <a:t>empleados</a:t>
            </a:r>
            <a:r>
              <a:rPr lang="en-US" sz="1700" dirty="0"/>
              <a:t> </a:t>
            </a:r>
            <a:r>
              <a:rPr lang="en-US" sz="1700" dirty="0" err="1"/>
              <a:t>expuestos</a:t>
            </a:r>
            <a:r>
              <a:rPr lang="en-US" sz="1700" dirty="0"/>
              <a:t>.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700" dirty="0" err="1"/>
              <a:t>Frecuencia</a:t>
            </a:r>
            <a:r>
              <a:rPr lang="en-US" sz="1700" dirty="0"/>
              <a:t> de </a:t>
            </a:r>
            <a:r>
              <a:rPr lang="en-US" sz="1700" dirty="0" err="1"/>
              <a:t>cada</a:t>
            </a:r>
            <a:r>
              <a:rPr lang="en-US" sz="1700" dirty="0"/>
              <a:t> </a:t>
            </a:r>
            <a:r>
              <a:rPr lang="en-US" sz="1700" dirty="0" err="1"/>
              <a:t>exposición</a:t>
            </a:r>
            <a:r>
              <a:rPr lang="en-US" sz="1700" dirty="0"/>
              <a:t>.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700" dirty="0" err="1"/>
              <a:t>Duración</a:t>
            </a:r>
            <a:r>
              <a:rPr lang="en-US" sz="1700" dirty="0"/>
              <a:t> de </a:t>
            </a:r>
            <a:r>
              <a:rPr lang="en-US" sz="1700" dirty="0" err="1"/>
              <a:t>cada</a:t>
            </a:r>
            <a:r>
              <a:rPr lang="en-US" sz="1700" dirty="0"/>
              <a:t> </a:t>
            </a:r>
            <a:r>
              <a:rPr lang="en-US" sz="1700" dirty="0" err="1"/>
              <a:t>exposición</a:t>
            </a:r>
            <a:r>
              <a:rPr lang="en-US" sz="1700" dirty="0"/>
              <a:t>.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700" dirty="0" err="1"/>
              <a:t>Proximidad</a:t>
            </a:r>
            <a:r>
              <a:rPr lang="en-US" sz="1700" dirty="0"/>
              <a:t> de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empleados</a:t>
            </a:r>
            <a:r>
              <a:rPr lang="en-US" sz="1700" dirty="0"/>
              <a:t> con </a:t>
            </a:r>
            <a:r>
              <a:rPr lang="en-US" sz="1700" dirty="0" err="1"/>
              <a:t>respecto</a:t>
            </a:r>
            <a:r>
              <a:rPr lang="en-US" sz="1700" dirty="0"/>
              <a:t> al punto de </a:t>
            </a:r>
            <a:r>
              <a:rPr lang="en-US" sz="1700" dirty="0" err="1"/>
              <a:t>peligro</a:t>
            </a:r>
            <a:r>
              <a:rPr lang="en-US" sz="1700" dirty="0"/>
              <a:t>.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700" dirty="0"/>
              <a:t>Carga </a:t>
            </a:r>
            <a:r>
              <a:rPr lang="en-US" sz="1700" dirty="0" err="1"/>
              <a:t>laboral</a:t>
            </a:r>
            <a:r>
              <a:rPr lang="en-US" sz="1700" dirty="0"/>
              <a:t> no </a:t>
            </a:r>
            <a:r>
              <a:rPr lang="en-US" sz="1700" dirty="0" err="1"/>
              <a:t>razonable</a:t>
            </a:r>
            <a:r>
              <a:rPr lang="en-US" sz="1700" dirty="0"/>
              <a:t>.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700" dirty="0" err="1"/>
              <a:t>Trabajar</a:t>
            </a:r>
            <a:r>
              <a:rPr lang="en-US" sz="1700" dirty="0"/>
              <a:t> bajo </a:t>
            </a:r>
            <a:r>
              <a:rPr lang="en-US" sz="1700" dirty="0" err="1"/>
              <a:t>estrés</a:t>
            </a:r>
            <a:r>
              <a:rPr lang="en-US" sz="1700" dirty="0"/>
              <a:t> (</a:t>
            </a:r>
            <a:r>
              <a:rPr lang="en-US" sz="1700" dirty="0" err="1"/>
              <a:t>apuro</a:t>
            </a:r>
            <a:r>
              <a:rPr lang="en-US" sz="1700" dirty="0"/>
              <a:t>, </a:t>
            </a:r>
            <a:r>
              <a:rPr lang="en-US" sz="1700" dirty="0" err="1"/>
              <a:t>fatiga</a:t>
            </a:r>
            <a:r>
              <a:rPr lang="en-US" sz="1700" dirty="0"/>
              <a:t>, </a:t>
            </a:r>
            <a:r>
              <a:rPr lang="en-US" sz="1700" dirty="0" err="1"/>
              <a:t>enfermedad</a:t>
            </a:r>
            <a:r>
              <a:rPr lang="en-US" sz="1700" dirty="0"/>
              <a:t>, </a:t>
            </a:r>
            <a:r>
              <a:rPr lang="en-US" sz="1700" dirty="0" err="1"/>
              <a:t>problemas</a:t>
            </a:r>
            <a:r>
              <a:rPr lang="en-US" sz="1700" dirty="0"/>
              <a:t> </a:t>
            </a:r>
            <a:r>
              <a:rPr lang="en-US" sz="1700" dirty="0" err="1"/>
              <a:t>personales</a:t>
            </a:r>
            <a:r>
              <a:rPr lang="en-US" sz="1700" dirty="0"/>
              <a:t>, etc.)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700" dirty="0"/>
              <a:t>Medio </a:t>
            </a:r>
            <a:r>
              <a:rPr lang="en-US" sz="1700" dirty="0" err="1"/>
              <a:t>ambiente</a:t>
            </a:r>
            <a:r>
              <a:rPr lang="en-US" sz="1700" dirty="0"/>
              <a:t> (</a:t>
            </a:r>
            <a:r>
              <a:rPr lang="en-US" sz="1700" dirty="0" err="1"/>
              <a:t>ruido</a:t>
            </a:r>
            <a:r>
              <a:rPr lang="en-US" sz="1700" dirty="0"/>
              <a:t>, luz, </a:t>
            </a:r>
            <a:r>
              <a:rPr lang="en-US" sz="1700" dirty="0" err="1"/>
              <a:t>viento</a:t>
            </a:r>
            <a:r>
              <a:rPr lang="en-US" sz="1700" dirty="0"/>
              <a:t> y </a:t>
            </a:r>
            <a:r>
              <a:rPr lang="en-US" sz="1700" dirty="0" err="1"/>
              <a:t>lluvia</a:t>
            </a:r>
            <a:r>
              <a:rPr lang="en-US" sz="1700" dirty="0"/>
              <a:t>).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4BC0B-F4B4-44AE-B369-C0C9B4B14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366" y="6000466"/>
            <a:ext cx="5604190" cy="934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8C7245-A39F-43C3-B0C3-A883B41FC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2A89F575-F0E7-CA5D-652A-E93E1FF99F3D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95185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Ocupacionales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 err="1"/>
              <a:t>Mientras</a:t>
            </a:r>
            <a:r>
              <a:rPr lang="en-US" sz="1800" dirty="0"/>
              <a:t> se </a:t>
            </a:r>
            <a:r>
              <a:rPr lang="en-US" sz="1800" dirty="0" err="1"/>
              <a:t>prepara</a:t>
            </a:r>
            <a:r>
              <a:rPr lang="en-US" sz="1800" dirty="0"/>
              <a:t> para </a:t>
            </a:r>
            <a:r>
              <a:rPr lang="en-US" sz="1800" dirty="0" err="1"/>
              <a:t>realizar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JHA, </a:t>
            </a:r>
            <a:r>
              <a:rPr lang="en-US" sz="1800" dirty="0" err="1"/>
              <a:t>recuerde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tipos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comunes</a:t>
            </a:r>
            <a:r>
              <a:rPr lang="en-US" sz="1800" dirty="0"/>
              <a:t> de </a:t>
            </a:r>
            <a:r>
              <a:rPr lang="en-US" sz="1800" dirty="0" err="1"/>
              <a:t>peligros</a:t>
            </a:r>
            <a:r>
              <a:rPr lang="en-US" sz="1800" dirty="0"/>
              <a:t>:</a:t>
            </a:r>
          </a:p>
          <a:p>
            <a:pPr lvl="0">
              <a:buSzPts val="1600"/>
            </a:pPr>
            <a:endParaRPr lang="en-US" sz="18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 err="1"/>
              <a:t>Caídas</a:t>
            </a:r>
            <a:endParaRPr lang="en-US" sz="18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 err="1"/>
              <a:t>Impacto</a:t>
            </a:r>
            <a:endParaRPr lang="en-US" sz="18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 err="1"/>
              <a:t>Riesgos</a:t>
            </a:r>
            <a:r>
              <a:rPr lang="en-US" sz="1800" dirty="0"/>
              <a:t> </a:t>
            </a:r>
            <a:r>
              <a:rPr lang="en-US" sz="1800" dirty="0" err="1"/>
              <a:t>mecánicos</a:t>
            </a:r>
            <a:endParaRPr lang="en-US" sz="18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 err="1"/>
              <a:t>Calor</a:t>
            </a:r>
            <a:r>
              <a:rPr lang="en-US" sz="1800" dirty="0"/>
              <a:t> y </a:t>
            </a:r>
            <a:r>
              <a:rPr lang="en-US" sz="1800" dirty="0" err="1"/>
              <a:t>temperatura</a:t>
            </a:r>
            <a:endParaRPr lang="en-US" sz="18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 err="1"/>
              <a:t>Inflamabilidad</a:t>
            </a:r>
            <a:r>
              <a:rPr lang="en-US" sz="1800" dirty="0"/>
              <a:t>/</a:t>
            </a:r>
            <a:r>
              <a:rPr lang="en-US" sz="1800" dirty="0" err="1"/>
              <a:t>fuego</a:t>
            </a:r>
            <a:endParaRPr lang="en-US" sz="18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 err="1"/>
              <a:t>Explosivos</a:t>
            </a:r>
            <a:endParaRPr lang="en-US" sz="18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provocados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la </a:t>
            </a:r>
            <a:r>
              <a:rPr lang="en-US" sz="1800" dirty="0" err="1"/>
              <a:t>presión</a:t>
            </a:r>
            <a:endParaRPr lang="en-US" sz="18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 err="1"/>
              <a:t>Contacto</a:t>
            </a:r>
            <a:r>
              <a:rPr lang="en-US" sz="1800" dirty="0"/>
              <a:t> </a:t>
            </a:r>
            <a:r>
              <a:rPr lang="en-US" sz="1800" dirty="0" err="1"/>
              <a:t>eléctrico</a:t>
            </a:r>
            <a:endParaRPr lang="en-US" sz="18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 err="1"/>
              <a:t>Ergonomía</a:t>
            </a:r>
            <a:endParaRPr lang="en-US" sz="18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 err="1"/>
              <a:t>Riesgos</a:t>
            </a:r>
            <a:r>
              <a:rPr lang="en-US" sz="1800" dirty="0"/>
              <a:t> </a:t>
            </a:r>
            <a:r>
              <a:rPr lang="en-US" sz="1800" dirty="0" err="1"/>
              <a:t>biológicos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4BC0B-F4B4-44AE-B369-C0C9B4B14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366" y="6000466"/>
            <a:ext cx="5604190" cy="934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14BD15-5B3C-4F60-8AF7-A35324AF9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650E24C8-7EBF-2535-8ACE-A873AAFCB2D8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70045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70C14-51FB-47DD-80DA-CE094A0E5B93}"/>
              </a:ext>
            </a:extLst>
          </p:cNvPr>
          <p:cNvSpPr/>
          <p:nvPr/>
        </p:nvSpPr>
        <p:spPr>
          <a:xfrm>
            <a:off x="0" y="0"/>
            <a:ext cx="12192000" cy="5893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AF28D5-24BC-413E-9693-38DC5102C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366" y="5964073"/>
            <a:ext cx="5604190" cy="934032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45087216-4996-09FE-1A92-840A4ED0930C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Online Media 2" descr="Module 3 Video 2 Spanish">
            <a:hlinkClick r:id="" action="ppaction://media"/>
            <a:extLst>
              <a:ext uri="{FF2B5EF4-FFF2-40B4-BE49-F238E27FC236}">
                <a16:creationId xmlns:a16="http://schemas.microsoft.com/office/drawing/2014/main" id="{A48A2B86-A9FE-24B0-E956-836331FC866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69684" y="0"/>
            <a:ext cx="10452632" cy="588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3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Preparación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Realizar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JHA (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Continuación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-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Analizar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Riesgos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 err="1"/>
              <a:t>En</a:t>
            </a:r>
            <a:r>
              <a:rPr lang="en-US" sz="1800" dirty="0"/>
              <a:t> primer </a:t>
            </a:r>
            <a:r>
              <a:rPr lang="en-US" sz="1800" dirty="0" err="1"/>
              <a:t>lugar</a:t>
            </a:r>
            <a:r>
              <a:rPr lang="en-US" sz="1800" dirty="0"/>
              <a:t> se </a:t>
            </a:r>
            <a:r>
              <a:rPr lang="en-US" sz="1800" dirty="0" err="1"/>
              <a:t>deben</a:t>
            </a:r>
            <a:r>
              <a:rPr lang="en-US" sz="1800" dirty="0"/>
              <a:t> </a:t>
            </a:r>
            <a:r>
              <a:rPr lang="en-US" sz="1800" dirty="0" err="1"/>
              <a:t>analizar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peligros</a:t>
            </a:r>
            <a:r>
              <a:rPr lang="en-US" sz="1800" dirty="0"/>
              <a:t> que </a:t>
            </a:r>
            <a:r>
              <a:rPr lang="en-US" sz="1800" dirty="0" err="1"/>
              <a:t>presentan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mayor </a:t>
            </a:r>
            <a:r>
              <a:rPr lang="en-US" sz="1800" dirty="0" err="1"/>
              <a:t>riesgo</a:t>
            </a:r>
            <a:r>
              <a:rPr lang="en-US" sz="1800" dirty="0"/>
              <a:t>.   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Para </a:t>
            </a:r>
            <a:r>
              <a:rPr lang="en-US" sz="1800" dirty="0" err="1"/>
              <a:t>determinar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riesgo</a:t>
            </a:r>
            <a:r>
              <a:rPr lang="en-US" sz="1800" dirty="0"/>
              <a:t> </a:t>
            </a:r>
            <a:r>
              <a:rPr lang="en-US" sz="1800" dirty="0" err="1"/>
              <a:t>objetivamente</a:t>
            </a:r>
            <a:r>
              <a:rPr lang="en-US" sz="1800" dirty="0"/>
              <a:t>, </a:t>
            </a:r>
            <a:r>
              <a:rPr lang="en-US" sz="1800" dirty="0" err="1"/>
              <a:t>utilice</a:t>
            </a:r>
            <a:r>
              <a:rPr lang="en-US" sz="1800" dirty="0"/>
              <a:t> un </a:t>
            </a:r>
            <a:r>
              <a:rPr lang="en-US" sz="1800" dirty="0" err="1"/>
              <a:t>método</a:t>
            </a:r>
            <a:r>
              <a:rPr lang="en-US" sz="1800" dirty="0"/>
              <a:t> </a:t>
            </a:r>
            <a:r>
              <a:rPr lang="en-US" sz="1800" dirty="0" err="1"/>
              <a:t>estructurado</a:t>
            </a:r>
            <a:r>
              <a:rPr lang="en-US" sz="1800" dirty="0"/>
              <a:t> para </a:t>
            </a:r>
            <a:r>
              <a:rPr lang="en-US" sz="1800" dirty="0" err="1"/>
              <a:t>priorizar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peligros</a:t>
            </a:r>
            <a:r>
              <a:rPr lang="en-US" sz="1800" dirty="0"/>
              <a:t>.  </a:t>
            </a:r>
            <a:r>
              <a:rPr lang="en-US" sz="1800" dirty="0" err="1"/>
              <a:t>Haga</a:t>
            </a:r>
            <a:r>
              <a:rPr lang="en-US" sz="1800" dirty="0"/>
              <a:t> </a:t>
            </a:r>
            <a:r>
              <a:rPr lang="en-US" sz="1800" dirty="0" err="1"/>
              <a:t>clic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la </a:t>
            </a:r>
            <a:r>
              <a:rPr lang="en-US" sz="1800" dirty="0" err="1"/>
              <a:t>página</a:t>
            </a:r>
            <a:r>
              <a:rPr lang="en-US" sz="1800" dirty="0"/>
              <a:t> de </a:t>
            </a:r>
            <a:r>
              <a:rPr lang="en-US" sz="1800" dirty="0" err="1"/>
              <a:t>recursos</a:t>
            </a:r>
            <a:r>
              <a:rPr lang="en-US" sz="1800" dirty="0"/>
              <a:t> que </a:t>
            </a:r>
            <a:r>
              <a:rPr lang="en-US" sz="1800" dirty="0" err="1"/>
              <a:t>aparece</a:t>
            </a:r>
            <a:r>
              <a:rPr lang="en-US" sz="1800" dirty="0"/>
              <a:t> a </a:t>
            </a:r>
            <a:r>
              <a:rPr lang="en-US" sz="1800" dirty="0" err="1"/>
              <a:t>continuación</a:t>
            </a:r>
            <a:r>
              <a:rPr lang="en-US" sz="1800" dirty="0"/>
              <a:t> para </a:t>
            </a:r>
            <a:r>
              <a:rPr lang="en-US" sz="1800" dirty="0" err="1"/>
              <a:t>ver</a:t>
            </a:r>
            <a:r>
              <a:rPr lang="en-US" sz="1800" dirty="0"/>
              <a:t> </a:t>
            </a:r>
            <a:r>
              <a:rPr lang="en-US" sz="1800" dirty="0" err="1"/>
              <a:t>algunos</a:t>
            </a:r>
            <a:r>
              <a:rPr lang="en-US" sz="1800" dirty="0"/>
              <a:t> </a:t>
            </a:r>
            <a:r>
              <a:rPr lang="en-US" sz="1800" dirty="0" err="1"/>
              <a:t>ejemplos</a:t>
            </a:r>
            <a:r>
              <a:rPr lang="en-US" sz="1800" dirty="0"/>
              <a:t>.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 err="1"/>
              <a:t>En</a:t>
            </a:r>
            <a:r>
              <a:rPr lang="en-US" sz="1800" dirty="0"/>
              <a:t> la </a:t>
            </a:r>
            <a:r>
              <a:rPr lang="en-US" sz="1800" dirty="0" err="1"/>
              <a:t>próxima</a:t>
            </a:r>
            <a:r>
              <a:rPr lang="en-US" sz="1800" dirty="0"/>
              <a:t> </a:t>
            </a:r>
            <a:r>
              <a:rPr lang="en-US" sz="1800" dirty="0" err="1"/>
              <a:t>diapositiva</a:t>
            </a:r>
            <a:r>
              <a:rPr lang="en-US" sz="1800" dirty="0"/>
              <a:t>, </a:t>
            </a:r>
            <a:r>
              <a:rPr lang="en-US" sz="1800" dirty="0" err="1"/>
              <a:t>exploraremos</a:t>
            </a:r>
            <a:r>
              <a:rPr lang="en-US" sz="1800" dirty="0"/>
              <a:t> </a:t>
            </a:r>
            <a:r>
              <a:rPr lang="en-US" sz="1800" dirty="0" err="1"/>
              <a:t>formas</a:t>
            </a:r>
            <a:r>
              <a:rPr lang="en-US" sz="1800" dirty="0"/>
              <a:t> de </a:t>
            </a:r>
            <a:r>
              <a:rPr lang="en-US" sz="1800" dirty="0" err="1"/>
              <a:t>observar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trabajo</a:t>
            </a:r>
            <a:r>
              <a:rPr lang="en-US" sz="1800" dirty="0"/>
              <a:t> y </a:t>
            </a:r>
            <a:r>
              <a:rPr lang="en-US" sz="1800" dirty="0" err="1"/>
              <a:t>enumerar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pasos.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4BC0B-F4B4-44AE-B369-C0C9B4B14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366" y="6000466"/>
            <a:ext cx="5604190" cy="934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412928-5596-4BD3-947F-434CC87A9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55689E19-E3EA-F39D-2FBF-DD6C284DB698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14137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70C14-51FB-47DD-80DA-CE094A0E5B93}"/>
              </a:ext>
            </a:extLst>
          </p:cNvPr>
          <p:cNvSpPr/>
          <p:nvPr/>
        </p:nvSpPr>
        <p:spPr>
          <a:xfrm>
            <a:off x="0" y="0"/>
            <a:ext cx="12192000" cy="5893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AF28D5-24BC-413E-9693-38DC5102C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366" y="5964073"/>
            <a:ext cx="5604190" cy="934032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2326DBA5-4370-D6B7-2BAD-054CE1E75645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Online Media 2" descr="Module 3 Video 3 Spanish">
            <a:hlinkClick r:id="" action="ppaction://media"/>
            <a:extLst>
              <a:ext uri="{FF2B5EF4-FFF2-40B4-BE49-F238E27FC236}">
                <a16:creationId xmlns:a16="http://schemas.microsoft.com/office/drawing/2014/main" id="{6F42B949-B784-77CB-32E8-0C9B84D81A0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69684" y="0"/>
            <a:ext cx="10452632" cy="588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2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201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40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Normas</a:t>
            </a:r>
            <a:r>
              <a:rPr lang="en-US" sz="4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40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Requieren</a:t>
            </a:r>
            <a:r>
              <a:rPr lang="en-US" sz="4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40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Identificación</a:t>
            </a:r>
            <a:r>
              <a:rPr lang="en-US" sz="4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0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endParaRPr lang="en-US" sz="4000" dirty="0"/>
          </a:p>
          <a:p>
            <a:endParaRPr lang="en-US" sz="1800" dirty="0"/>
          </a:p>
          <a:p>
            <a:r>
              <a:rPr lang="en-US" sz="1800" dirty="0"/>
              <a:t>El </a:t>
            </a:r>
            <a:r>
              <a:rPr lang="en-US" sz="1800" dirty="0" err="1"/>
              <a:t>Estatuto</a:t>
            </a:r>
            <a:r>
              <a:rPr lang="en-US" sz="1800" dirty="0"/>
              <a:t> </a:t>
            </a:r>
            <a:r>
              <a:rPr lang="en-US" sz="1800" dirty="0" err="1"/>
              <a:t>Revisado</a:t>
            </a:r>
            <a:r>
              <a:rPr lang="en-US" sz="1800" dirty="0"/>
              <a:t> de Oregon 654.010 les </a:t>
            </a:r>
            <a:r>
              <a:rPr lang="en-US" sz="1800" dirty="0" err="1"/>
              <a:t>exige</a:t>
            </a:r>
            <a:r>
              <a:rPr lang="en-US" sz="1800" dirty="0"/>
              <a:t> a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empleadores</a:t>
            </a:r>
            <a:r>
              <a:rPr lang="en-US" sz="1800" dirty="0"/>
              <a:t> </a:t>
            </a:r>
            <a:r>
              <a:rPr lang="en-US" sz="1800" dirty="0" err="1"/>
              <a:t>suministrar</a:t>
            </a:r>
            <a:r>
              <a:rPr lang="en-US" sz="1800" dirty="0"/>
              <a:t> un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seguro</a:t>
            </a:r>
            <a:r>
              <a:rPr lang="en-US" sz="1800" dirty="0"/>
              <a:t>.  Tal y </a:t>
            </a:r>
            <a:r>
              <a:rPr lang="en-US" sz="1800" dirty="0" err="1"/>
              <a:t>como</a:t>
            </a:r>
            <a:r>
              <a:rPr lang="en-US" sz="1800" dirty="0"/>
              <a:t> se describe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estatuto</a:t>
            </a:r>
            <a:r>
              <a:rPr lang="en-US" sz="1800" dirty="0"/>
              <a:t>, </a:t>
            </a:r>
            <a:r>
              <a:rPr lang="en-US" sz="1800" dirty="0" err="1"/>
              <a:t>cada</a:t>
            </a:r>
            <a:r>
              <a:rPr lang="en-US" sz="1800" dirty="0"/>
              <a:t> </a:t>
            </a:r>
            <a:r>
              <a:rPr lang="en-US" sz="1800" dirty="0" err="1"/>
              <a:t>empleador</a:t>
            </a:r>
            <a:r>
              <a:rPr lang="en-US" sz="1800" dirty="0"/>
              <a:t> </a:t>
            </a:r>
            <a:r>
              <a:rPr lang="en-US" sz="1800" dirty="0" err="1"/>
              <a:t>debe</a:t>
            </a:r>
            <a:r>
              <a:rPr lang="en-US" sz="1800" dirty="0"/>
              <a:t> </a:t>
            </a:r>
            <a:r>
              <a:rPr lang="en-US" sz="1800" dirty="0" err="1"/>
              <a:t>cumplir</a:t>
            </a:r>
            <a:r>
              <a:rPr lang="en-US" sz="1800" dirty="0"/>
              <a:t> con lo </a:t>
            </a:r>
            <a:r>
              <a:rPr lang="en-US" sz="1800" dirty="0" err="1"/>
              <a:t>siguiente</a:t>
            </a:r>
            <a:r>
              <a:rPr lang="en-US" sz="1800" dirty="0"/>
              <a:t>:</a:t>
            </a:r>
          </a:p>
          <a:p>
            <a:r>
              <a:rPr lang="en-US" sz="1800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Suministrar</a:t>
            </a:r>
            <a:r>
              <a:rPr lang="en-US" sz="1800" dirty="0"/>
              <a:t> </a:t>
            </a:r>
            <a:r>
              <a:rPr lang="en-US" sz="1800" dirty="0" err="1"/>
              <a:t>empleo</a:t>
            </a:r>
            <a:r>
              <a:rPr lang="en-US" sz="1800" dirty="0"/>
              <a:t> y un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que </a:t>
            </a:r>
            <a:r>
              <a:rPr lang="en-US" sz="1800" dirty="0" err="1"/>
              <a:t>sean</a:t>
            </a:r>
            <a:r>
              <a:rPr lang="en-US" sz="1800" dirty="0"/>
              <a:t> </a:t>
            </a:r>
            <a:r>
              <a:rPr lang="en-US" sz="1800" dirty="0" err="1"/>
              <a:t>seguros</a:t>
            </a:r>
            <a:r>
              <a:rPr lang="en-US" sz="1800" dirty="0"/>
              <a:t> y </a:t>
            </a:r>
            <a:r>
              <a:rPr lang="en-US" sz="1800" dirty="0" err="1"/>
              <a:t>saludables</a:t>
            </a:r>
            <a:r>
              <a:rPr lang="en-US" sz="1800" dirty="0"/>
              <a:t> para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empleados</a:t>
            </a:r>
            <a:r>
              <a:rPr lang="en-US" sz="1800" dirty="0"/>
              <a:t> que </a:t>
            </a:r>
            <a:r>
              <a:rPr lang="en-US" sz="1800" dirty="0" err="1"/>
              <a:t>allí</a:t>
            </a:r>
            <a:r>
              <a:rPr lang="en-US" sz="1800" dirty="0"/>
              <a:t> </a:t>
            </a:r>
            <a:r>
              <a:rPr lang="en-US" sz="1800" dirty="0" err="1"/>
              <a:t>trabajan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Hacer</a:t>
            </a:r>
            <a:r>
              <a:rPr lang="en-US" sz="1800" dirty="0"/>
              <a:t> </a:t>
            </a:r>
            <a:r>
              <a:rPr lang="en-US" sz="1800" dirty="0" err="1"/>
              <a:t>todo</a:t>
            </a:r>
            <a:r>
              <a:rPr lang="en-US" sz="1800" dirty="0"/>
              <a:t> lo que sea </a:t>
            </a:r>
            <a:r>
              <a:rPr lang="en-US" sz="1800" dirty="0" err="1"/>
              <a:t>razonablemente</a:t>
            </a:r>
            <a:r>
              <a:rPr lang="en-US" sz="1800" dirty="0"/>
              <a:t> </a:t>
            </a:r>
            <a:r>
              <a:rPr lang="en-US" sz="1800" dirty="0" err="1"/>
              <a:t>necesario</a:t>
            </a:r>
            <a:r>
              <a:rPr lang="en-US" sz="1800" dirty="0"/>
              <a:t> para </a:t>
            </a:r>
            <a:r>
              <a:rPr lang="en-US" sz="1800" dirty="0" err="1"/>
              <a:t>proteger</a:t>
            </a:r>
            <a:r>
              <a:rPr lang="en-US" sz="1800" dirty="0"/>
              <a:t> la </a:t>
            </a:r>
            <a:r>
              <a:rPr lang="en-US" sz="1800" dirty="0" err="1"/>
              <a:t>vida</a:t>
            </a:r>
            <a:r>
              <a:rPr lang="en-US" sz="1800" dirty="0"/>
              <a:t>, la </a:t>
            </a:r>
            <a:r>
              <a:rPr lang="en-US" sz="1800" dirty="0" err="1"/>
              <a:t>seguridad</a:t>
            </a:r>
            <a:r>
              <a:rPr lang="en-US" sz="1800" dirty="0"/>
              <a:t> y la </a:t>
            </a:r>
            <a:r>
              <a:rPr lang="en-US" sz="1800" dirty="0" err="1"/>
              <a:t>salud</a:t>
            </a:r>
            <a:r>
              <a:rPr lang="en-US" sz="1800" dirty="0"/>
              <a:t> de </a:t>
            </a:r>
            <a:r>
              <a:rPr lang="en-US" sz="1800" dirty="0" err="1"/>
              <a:t>dichos</a:t>
            </a:r>
            <a:r>
              <a:rPr lang="en-US" sz="1800" dirty="0"/>
              <a:t> </a:t>
            </a:r>
            <a:r>
              <a:rPr lang="en-US" sz="1800" dirty="0" err="1"/>
              <a:t>empleados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/>
              <a:t>Para leer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estatuto</a:t>
            </a:r>
            <a:r>
              <a:rPr lang="en-US" sz="1800" dirty="0"/>
              <a:t> </a:t>
            </a:r>
            <a:r>
              <a:rPr lang="en-US" sz="1800" dirty="0" err="1"/>
              <a:t>completo</a:t>
            </a:r>
            <a:r>
              <a:rPr lang="en-US" sz="1800" dirty="0"/>
              <a:t>, </a:t>
            </a:r>
            <a:r>
              <a:rPr lang="en-US" sz="1800" dirty="0" err="1"/>
              <a:t>haga</a:t>
            </a:r>
            <a:r>
              <a:rPr lang="en-US" sz="1800" dirty="0"/>
              <a:t> </a:t>
            </a:r>
            <a:r>
              <a:rPr lang="en-US" sz="1800" dirty="0" err="1"/>
              <a:t>clic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este</a:t>
            </a:r>
            <a:r>
              <a:rPr lang="en-US" sz="1800" dirty="0"/>
              <a:t> </a:t>
            </a:r>
            <a:r>
              <a:rPr lang="en-US" sz="1800" dirty="0">
                <a:hlinkClick r:id="rId3"/>
              </a:rPr>
              <a:t>enlace</a:t>
            </a:r>
            <a:r>
              <a:rPr lang="en-US" sz="1800" dirty="0"/>
              <a:t>.</a:t>
            </a:r>
            <a:r>
              <a:rPr lang="en-US" sz="1800" baseline="30000" dirty="0"/>
              <a:t>[1] </a:t>
            </a:r>
            <a:r>
              <a:rPr lang="en-US" sz="1800" dirty="0"/>
              <a:t>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7F1E8-836C-4C32-AD5F-7B9B25950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319" y="5939898"/>
            <a:ext cx="5655426" cy="942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8581CD-0728-4B15-9CBC-C35AEB4BB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15C206DF-FB5C-E71C-25D1-EFFC975218B9}"/>
              </a:ext>
            </a:extLst>
          </p:cNvPr>
          <p:cNvSpPr txBox="1"/>
          <p:nvPr/>
        </p:nvSpPr>
        <p:spPr>
          <a:xfrm>
            <a:off x="201926" y="5947931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46751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70C14-51FB-47DD-80DA-CE094A0E5B93}"/>
              </a:ext>
            </a:extLst>
          </p:cNvPr>
          <p:cNvSpPr/>
          <p:nvPr/>
        </p:nvSpPr>
        <p:spPr>
          <a:xfrm>
            <a:off x="0" y="0"/>
            <a:ext cx="12192000" cy="5893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AF28D5-24BC-413E-9693-38DC5102C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366" y="5964073"/>
            <a:ext cx="5604190" cy="934032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0F71DB5E-5584-F14B-760B-7ECD1B2EF1B2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Online Media 2" descr="Module 3 Video 4 Spanish">
            <a:hlinkClick r:id="" action="ppaction://media"/>
            <a:extLst>
              <a:ext uri="{FF2B5EF4-FFF2-40B4-BE49-F238E27FC236}">
                <a16:creationId xmlns:a16="http://schemas.microsoft.com/office/drawing/2014/main" id="{CE2289A4-1802-605F-4376-25203226A94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28945" y="35661"/>
            <a:ext cx="10334109" cy="582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3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5341" y="51289"/>
            <a:ext cx="6274351" cy="590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Revisión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JHA Para la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Mejora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Continua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 err="1"/>
              <a:t>Revisar</a:t>
            </a:r>
            <a:r>
              <a:rPr lang="en-US" sz="1800" dirty="0"/>
              <a:t> </a:t>
            </a:r>
            <a:r>
              <a:rPr lang="en-US" sz="1800" dirty="0" err="1"/>
              <a:t>periódicamente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análisis</a:t>
            </a:r>
            <a:r>
              <a:rPr lang="en-US" sz="1800" dirty="0"/>
              <a:t> de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riesgos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asegura</a:t>
            </a:r>
            <a:r>
              <a:rPr lang="en-US" sz="1800" dirty="0"/>
              <a:t> que </a:t>
            </a:r>
            <a:r>
              <a:rPr lang="en-US" sz="1800" dirty="0" err="1"/>
              <a:t>este</a:t>
            </a:r>
            <a:r>
              <a:rPr lang="en-US" sz="1800" dirty="0"/>
              <a:t> </a:t>
            </a:r>
            <a:r>
              <a:rPr lang="en-US" sz="1800" dirty="0" err="1"/>
              <a:t>sigue</a:t>
            </a:r>
            <a:r>
              <a:rPr lang="en-US" sz="1800" dirty="0"/>
              <a:t> </a:t>
            </a:r>
            <a:r>
              <a:rPr lang="en-US" sz="1800" dirty="0" err="1"/>
              <a:t>estando</a:t>
            </a:r>
            <a:r>
              <a:rPr lang="en-US" sz="1800" dirty="0"/>
              <a:t> </a:t>
            </a:r>
            <a:r>
              <a:rPr lang="en-US" sz="1800" dirty="0" err="1"/>
              <a:t>actualizado</a:t>
            </a:r>
            <a:r>
              <a:rPr lang="en-US" sz="1800" dirty="0"/>
              <a:t> y </a:t>
            </a:r>
            <a:r>
              <a:rPr lang="en-US" sz="1800" dirty="0" err="1"/>
              <a:t>continúa</a:t>
            </a:r>
            <a:r>
              <a:rPr lang="en-US" sz="1800" dirty="0"/>
              <a:t> </a:t>
            </a:r>
            <a:r>
              <a:rPr lang="en-US" sz="1800" dirty="0" err="1"/>
              <a:t>ayudando</a:t>
            </a:r>
            <a:r>
              <a:rPr lang="en-US" sz="1800" dirty="0"/>
              <a:t> a </a:t>
            </a:r>
            <a:r>
              <a:rPr lang="en-US" sz="1800" dirty="0" err="1"/>
              <a:t>reducir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accidentes</a:t>
            </a:r>
            <a:r>
              <a:rPr lang="en-US" sz="1800" dirty="0"/>
              <a:t> y las </a:t>
            </a:r>
            <a:r>
              <a:rPr lang="en-US" sz="1800" dirty="0" err="1"/>
              <a:t>lesiones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.  </a:t>
            </a:r>
            <a:r>
              <a:rPr lang="en-US" sz="1800" dirty="0" err="1"/>
              <a:t>Incluso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trabajo</a:t>
            </a:r>
            <a:r>
              <a:rPr lang="en-US" sz="1800" dirty="0"/>
              <a:t> no ha </a:t>
            </a:r>
            <a:r>
              <a:rPr lang="en-US" sz="1800" dirty="0" err="1"/>
              <a:t>cambiado</a:t>
            </a:r>
            <a:r>
              <a:rPr lang="en-US" sz="1800" dirty="0"/>
              <a:t>, es </a:t>
            </a:r>
            <a:r>
              <a:rPr lang="en-US" sz="1800" dirty="0" err="1"/>
              <a:t>posible</a:t>
            </a:r>
            <a:r>
              <a:rPr lang="en-US" sz="1800" dirty="0"/>
              <a:t> que, </a:t>
            </a:r>
            <a:r>
              <a:rPr lang="en-US" sz="1800" dirty="0" err="1"/>
              <a:t>durante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proceso</a:t>
            </a:r>
            <a:r>
              <a:rPr lang="en-US" sz="1800" dirty="0"/>
              <a:t> de </a:t>
            </a:r>
            <a:r>
              <a:rPr lang="en-US" sz="1800" dirty="0" err="1"/>
              <a:t>revisión</a:t>
            </a:r>
            <a:r>
              <a:rPr lang="en-US" sz="1800" dirty="0"/>
              <a:t>, </a:t>
            </a:r>
            <a:r>
              <a:rPr lang="en-US" sz="1800" dirty="0" err="1"/>
              <a:t>identifique</a:t>
            </a:r>
            <a:r>
              <a:rPr lang="en-US" sz="1800" dirty="0"/>
              <a:t> </a:t>
            </a:r>
            <a:r>
              <a:rPr lang="en-US" sz="1800" dirty="0" err="1"/>
              <a:t>riesgos</a:t>
            </a:r>
            <a:r>
              <a:rPr lang="en-US" sz="1800" dirty="0"/>
              <a:t> que no se </a:t>
            </a:r>
            <a:r>
              <a:rPr lang="en-US" sz="1800" dirty="0" err="1"/>
              <a:t>identificaron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análisis</a:t>
            </a:r>
            <a:r>
              <a:rPr lang="en-US" sz="1800" dirty="0"/>
              <a:t> </a:t>
            </a:r>
            <a:r>
              <a:rPr lang="en-US" sz="1800" dirty="0" err="1"/>
              <a:t>inicial</a:t>
            </a:r>
            <a:r>
              <a:rPr lang="en-US" sz="1800" dirty="0"/>
              <a:t>.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Es </a:t>
            </a:r>
            <a:r>
              <a:rPr lang="en-US" sz="1800" dirty="0" err="1"/>
              <a:t>particularmente</a:t>
            </a:r>
            <a:r>
              <a:rPr lang="en-US" sz="1800" dirty="0"/>
              <a:t> </a:t>
            </a:r>
            <a:r>
              <a:rPr lang="en-US" sz="1800" dirty="0" err="1"/>
              <a:t>importante</a:t>
            </a:r>
            <a:r>
              <a:rPr lang="en-US" sz="1800" dirty="0"/>
              <a:t> </a:t>
            </a:r>
            <a:r>
              <a:rPr lang="en-US" sz="1800" dirty="0" err="1"/>
              <a:t>revisar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análisis</a:t>
            </a:r>
            <a:r>
              <a:rPr lang="en-US" sz="1800" dirty="0"/>
              <a:t> de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riesgos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se produce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enfermedad</a:t>
            </a:r>
            <a:r>
              <a:rPr lang="en-US" sz="1800" dirty="0"/>
              <a:t> o </a:t>
            </a:r>
            <a:r>
              <a:rPr lang="en-US" sz="1800" dirty="0" err="1"/>
              <a:t>lesión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un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específico</a:t>
            </a:r>
            <a:r>
              <a:rPr lang="en-US" sz="1800" dirty="0"/>
              <a:t>.  </a:t>
            </a:r>
            <a:r>
              <a:rPr lang="en-US" sz="1800" dirty="0" err="1"/>
              <a:t>Según</a:t>
            </a:r>
            <a:r>
              <a:rPr lang="en-US" sz="1800" dirty="0"/>
              <a:t> las </a:t>
            </a:r>
            <a:r>
              <a:rPr lang="en-US" sz="1800" dirty="0" err="1"/>
              <a:t>circunstancias</a:t>
            </a:r>
            <a:r>
              <a:rPr lang="en-US" sz="1800" dirty="0"/>
              <a:t>,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determinar</a:t>
            </a:r>
            <a:r>
              <a:rPr lang="en-US" sz="1800" dirty="0"/>
              <a:t> que </a:t>
            </a:r>
            <a:r>
              <a:rPr lang="en-US" sz="1800" dirty="0" err="1"/>
              <a:t>necesita</a:t>
            </a:r>
            <a:r>
              <a:rPr lang="en-US" sz="1800" dirty="0"/>
              <a:t> </a:t>
            </a:r>
            <a:r>
              <a:rPr lang="en-US" sz="1800" dirty="0" err="1"/>
              <a:t>cambiar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procedimiento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para </a:t>
            </a:r>
            <a:r>
              <a:rPr lang="en-US" sz="1800" dirty="0" err="1"/>
              <a:t>evitar</a:t>
            </a:r>
            <a:r>
              <a:rPr lang="en-US" sz="1800" dirty="0"/>
              <a:t> </a:t>
            </a:r>
            <a:r>
              <a:rPr lang="en-US" sz="1800" dirty="0" err="1"/>
              <a:t>incidentes</a:t>
            </a:r>
            <a:r>
              <a:rPr lang="en-US" sz="1800" dirty="0"/>
              <a:t> </a:t>
            </a:r>
            <a:r>
              <a:rPr lang="en-US" sz="1800" dirty="0" err="1"/>
              <a:t>similares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futuro</a:t>
            </a:r>
            <a:r>
              <a:rPr lang="en-US" sz="1800" dirty="0"/>
              <a:t>.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 err="1"/>
              <a:t>Cuando</a:t>
            </a:r>
            <a:r>
              <a:rPr lang="en-US" sz="1800" dirty="0"/>
              <a:t> revise un JHA, es </a:t>
            </a:r>
            <a:r>
              <a:rPr lang="en-US" sz="1800" dirty="0" err="1"/>
              <a:t>importante</a:t>
            </a:r>
            <a:r>
              <a:rPr lang="en-US" sz="1800" dirty="0"/>
              <a:t> </a:t>
            </a:r>
            <a:r>
              <a:rPr lang="en-US" sz="1800" dirty="0" err="1"/>
              <a:t>capacitar</a:t>
            </a:r>
            <a:r>
              <a:rPr lang="en-US" sz="1800" dirty="0"/>
              <a:t> a </a:t>
            </a:r>
            <a:r>
              <a:rPr lang="en-US" sz="1800" dirty="0" err="1"/>
              <a:t>todos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empleados</a:t>
            </a:r>
            <a:r>
              <a:rPr lang="en-US" sz="1800" dirty="0"/>
              <a:t> </a:t>
            </a:r>
            <a:r>
              <a:rPr lang="en-US" sz="1800" dirty="0" err="1"/>
              <a:t>afectados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cambios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nuevos</a:t>
            </a:r>
            <a:r>
              <a:rPr lang="en-US" sz="1800" dirty="0"/>
              <a:t> </a:t>
            </a:r>
            <a:r>
              <a:rPr lang="en-US" sz="1800" dirty="0" err="1"/>
              <a:t>materiales</a:t>
            </a:r>
            <a:r>
              <a:rPr lang="en-US" sz="1800" dirty="0"/>
              <a:t> del </a:t>
            </a:r>
            <a:r>
              <a:rPr lang="en-US" sz="1800" dirty="0" err="1"/>
              <a:t>trabajo</a:t>
            </a:r>
            <a:r>
              <a:rPr lang="en-US" sz="1800" dirty="0"/>
              <a:t>, </a:t>
            </a:r>
            <a:r>
              <a:rPr lang="en-US" sz="1800" dirty="0" err="1"/>
              <a:t>procedimientos</a:t>
            </a:r>
            <a:r>
              <a:rPr lang="en-US" sz="1800" dirty="0"/>
              <a:t> o </a:t>
            </a:r>
            <a:r>
              <a:rPr lang="en-US" sz="1800" dirty="0" err="1"/>
              <a:t>medidas</a:t>
            </a:r>
            <a:r>
              <a:rPr lang="en-US" sz="1800" dirty="0"/>
              <a:t> </a:t>
            </a:r>
            <a:r>
              <a:rPr lang="en-US" sz="1800" dirty="0" err="1"/>
              <a:t>utilizadas</a:t>
            </a:r>
            <a:r>
              <a:rPr lang="en-US" sz="1800" dirty="0"/>
              <a:t>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4BC0B-F4B4-44AE-B369-C0C9B4B14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366" y="6000466"/>
            <a:ext cx="5604190" cy="934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50A128-47EE-44A6-B082-59D95A6D3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3033" cy="5921966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2C2F26EE-3D22-5973-0F10-26270827FFD4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81692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3e8f5dbd0_0_9"/>
          <p:cNvSpPr/>
          <p:nvPr/>
        </p:nvSpPr>
        <p:spPr>
          <a:xfrm>
            <a:off x="0" y="5889719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b3e8f5dbd0_0_9"/>
          <p:cNvSpPr txBox="1"/>
          <p:nvPr/>
        </p:nvSpPr>
        <p:spPr>
          <a:xfrm>
            <a:off x="62500" y="203549"/>
            <a:ext cx="11931000" cy="5686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Discusión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clase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Aproveche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oportunidad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hacer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/responder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preguntas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sobre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anterior y para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resumir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direcciones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enlaces web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discutidos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52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</a:t>
            </a:r>
            <a:endParaRPr lang="en-US" sz="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hlinkClick r:id="rId3"/>
              </a:rPr>
              <a:t>https://osha.oregon.gov/OSHARules/div1/437-001-0760.pdf#page=</a:t>
            </a:r>
            <a:r>
              <a:rPr lang="en-US">
                <a:hlinkClick r:id="rId3"/>
              </a:rPr>
              <a:t>1</a:t>
            </a:r>
            <a:r>
              <a:rPr lang="en-US"/>
              <a:t> </a:t>
            </a:r>
          </a:p>
          <a:p>
            <a:pPr marL="342900" lvl="0" indent="-342900">
              <a:buSzPts val="1800"/>
              <a:buAutoNum type="arabicParenR"/>
            </a:pPr>
            <a:r>
              <a:rPr lang="en-US">
                <a:hlinkClick r:id="rId4"/>
              </a:rPr>
              <a:t>https</a:t>
            </a:r>
            <a:r>
              <a:rPr lang="en-US" dirty="0">
                <a:hlinkClick r:id="rId4"/>
              </a:rPr>
              <a:t>://osha.oregon.gov/OSHAPubs/2738.pdf</a:t>
            </a:r>
            <a:r>
              <a:rPr lang="en-US" dirty="0"/>
              <a:t> </a:t>
            </a:r>
          </a:p>
          <a:p>
            <a:pPr lvl="0">
              <a:buSzPts val="1800"/>
            </a:pPr>
            <a:endParaRPr lang="en-US" dirty="0"/>
          </a:p>
          <a:p>
            <a:pPr marL="342900" lvl="0" indent="-342900">
              <a:buSzPts val="1800"/>
              <a:buAutoNum type="arabicParenR"/>
            </a:pPr>
            <a:endParaRPr lang="en-US" dirty="0"/>
          </a:p>
          <a:p>
            <a:pPr marL="342900" lvl="0" indent="-342900">
              <a:buSzPts val="1800"/>
              <a:buAutoNum type="arabicParenR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6DE23F-47FF-406C-AFE5-EBCAE8250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0366" y="6000466"/>
            <a:ext cx="5604190" cy="934032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4B0C0553-0A60-A4A4-0F6D-494B1C2688AA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00170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t="11228"/>
          <a:stretch/>
        </p:blipFill>
        <p:spPr>
          <a:xfrm>
            <a:off x="0" y="0"/>
            <a:ext cx="12169791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0" y="2542903"/>
            <a:ext cx="12192000" cy="2272938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-566651" y="2799876"/>
            <a:ext cx="1332530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 DE PELIGROS</a:t>
            </a:r>
            <a:endParaRPr sz="40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110922" y="3633188"/>
            <a:ext cx="119479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36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4: </a:t>
            </a:r>
            <a:r>
              <a:rPr lang="en-US" sz="36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36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36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Incidentes</a:t>
            </a:r>
            <a:r>
              <a:rPr lang="en-US" sz="36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y </a:t>
            </a:r>
            <a:r>
              <a:rPr lang="en-US" sz="36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Accidentes</a:t>
            </a: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31546-B882-42B9-8004-73C162EC3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317" y="125950"/>
            <a:ext cx="2596877" cy="1077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E971AB-E729-4034-872A-F6C4B6767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66" y="260296"/>
            <a:ext cx="3119159" cy="101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41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5930156"/>
            <a:ext cx="578944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4: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incidentes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y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accidentes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5019" y="0"/>
            <a:ext cx="6274351" cy="592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Conceptos</a:t>
            </a:r>
            <a:r>
              <a:rPr lang="en-US" sz="48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0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Básicos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750" dirty="0" err="1"/>
              <a:t>Usted</a:t>
            </a:r>
            <a:r>
              <a:rPr lang="en-US" sz="1750" dirty="0"/>
              <a:t> </a:t>
            </a:r>
            <a:r>
              <a:rPr lang="en-US" sz="1750" dirty="0" err="1"/>
              <a:t>debe</a:t>
            </a:r>
            <a:r>
              <a:rPr lang="en-US" sz="1750" dirty="0"/>
              <a:t> </a:t>
            </a:r>
            <a:r>
              <a:rPr lang="en-US" sz="1750" dirty="0" err="1"/>
              <a:t>investigar</a:t>
            </a:r>
            <a:r>
              <a:rPr lang="en-US" sz="1750" dirty="0"/>
              <a:t> las </a:t>
            </a:r>
            <a:r>
              <a:rPr lang="en-US" sz="1750" dirty="0" err="1"/>
              <a:t>condiciones</a:t>
            </a:r>
            <a:r>
              <a:rPr lang="en-US" sz="1750" dirty="0"/>
              <a:t> y </a:t>
            </a:r>
            <a:r>
              <a:rPr lang="en-US" sz="1750" dirty="0" err="1"/>
              <a:t>los</a:t>
            </a:r>
            <a:r>
              <a:rPr lang="en-US" sz="1750" dirty="0"/>
              <a:t> </a:t>
            </a:r>
            <a:r>
              <a:rPr lang="en-US" sz="1750" dirty="0" err="1"/>
              <a:t>comportamientos</a:t>
            </a:r>
            <a:r>
              <a:rPr lang="en-US" sz="1750" dirty="0"/>
              <a:t> que no </a:t>
            </a:r>
            <a:r>
              <a:rPr lang="en-US" sz="1750" dirty="0" err="1"/>
              <a:t>sean</a:t>
            </a:r>
            <a:r>
              <a:rPr lang="en-US" sz="1750" dirty="0"/>
              <a:t> </a:t>
            </a:r>
            <a:r>
              <a:rPr lang="en-US" sz="1750" dirty="0" err="1"/>
              <a:t>seguros</a:t>
            </a:r>
            <a:r>
              <a:rPr lang="en-US" sz="1750" dirty="0"/>
              <a:t>, </a:t>
            </a:r>
            <a:r>
              <a:rPr lang="en-US" sz="1750" dirty="0" err="1"/>
              <a:t>ya</a:t>
            </a:r>
            <a:r>
              <a:rPr lang="en-US" sz="1750" dirty="0"/>
              <a:t> sea que </a:t>
            </a:r>
            <a:r>
              <a:rPr lang="en-US" sz="1750" dirty="0" err="1"/>
              <a:t>causen</a:t>
            </a:r>
            <a:r>
              <a:rPr lang="en-US" sz="1750" dirty="0"/>
              <a:t> o no </a:t>
            </a:r>
            <a:r>
              <a:rPr lang="en-US" sz="1750" dirty="0" err="1"/>
              <a:t>una</a:t>
            </a:r>
            <a:r>
              <a:rPr lang="en-US" sz="1750" dirty="0"/>
              <a:t> </a:t>
            </a:r>
            <a:r>
              <a:rPr lang="en-US" sz="1750" dirty="0" err="1"/>
              <a:t>lesión</a:t>
            </a:r>
            <a:r>
              <a:rPr lang="en-US" sz="1750" dirty="0"/>
              <a:t>. Sin </a:t>
            </a:r>
            <a:r>
              <a:rPr lang="en-US" sz="1750" dirty="0" err="1"/>
              <a:t>importar</a:t>
            </a:r>
            <a:r>
              <a:rPr lang="en-US" sz="1750" dirty="0"/>
              <a:t> </a:t>
            </a:r>
            <a:r>
              <a:rPr lang="en-US" sz="1750" dirty="0" err="1"/>
              <a:t>qué</a:t>
            </a:r>
            <a:r>
              <a:rPr lang="en-US" sz="1750" dirty="0"/>
              <a:t> tan </a:t>
            </a:r>
            <a:r>
              <a:rPr lang="en-US" sz="1750" dirty="0" err="1"/>
              <a:t>leves</a:t>
            </a:r>
            <a:r>
              <a:rPr lang="en-US" sz="1750" dirty="0"/>
              <a:t> </a:t>
            </a:r>
            <a:r>
              <a:rPr lang="en-US" sz="1750" dirty="0" err="1"/>
              <a:t>sean</a:t>
            </a:r>
            <a:r>
              <a:rPr lang="en-US" sz="1750" dirty="0"/>
              <a:t>, </a:t>
            </a:r>
            <a:r>
              <a:rPr lang="en-US" sz="1750" dirty="0" err="1"/>
              <a:t>estos</a:t>
            </a:r>
            <a:r>
              <a:rPr lang="en-US" sz="1750" dirty="0"/>
              <a:t> </a:t>
            </a:r>
            <a:r>
              <a:rPr lang="en-US" sz="1750" dirty="0" err="1"/>
              <a:t>problemas</a:t>
            </a:r>
            <a:r>
              <a:rPr lang="en-US" sz="1750" dirty="0"/>
              <a:t> </a:t>
            </a:r>
            <a:r>
              <a:rPr lang="en-US" sz="1750" dirty="0" err="1"/>
              <a:t>deben</a:t>
            </a:r>
            <a:r>
              <a:rPr lang="en-US" sz="1750" dirty="0"/>
              <a:t> ser </a:t>
            </a:r>
            <a:r>
              <a:rPr lang="en-US" sz="1750" dirty="0" err="1"/>
              <a:t>analizados</a:t>
            </a:r>
            <a:r>
              <a:rPr lang="en-US" sz="1750" dirty="0"/>
              <a:t> para </a:t>
            </a:r>
            <a:r>
              <a:rPr lang="en-US" sz="1750" dirty="0" err="1"/>
              <a:t>identificar</a:t>
            </a:r>
            <a:r>
              <a:rPr lang="en-US" sz="1750" dirty="0"/>
              <a:t> y </a:t>
            </a:r>
            <a:r>
              <a:rPr lang="en-US" sz="1750" dirty="0" err="1"/>
              <a:t>controlar</a:t>
            </a:r>
            <a:r>
              <a:rPr lang="en-US" sz="1750" dirty="0"/>
              <a:t> </a:t>
            </a:r>
            <a:r>
              <a:rPr lang="en-US" sz="1750" dirty="0" err="1"/>
              <a:t>los</a:t>
            </a:r>
            <a:r>
              <a:rPr lang="en-US" sz="1750" dirty="0"/>
              <a:t> </a:t>
            </a:r>
            <a:r>
              <a:rPr lang="en-US" sz="1750" dirty="0" err="1"/>
              <a:t>peligros</a:t>
            </a:r>
            <a:r>
              <a:rPr lang="en-US" sz="1750" dirty="0"/>
              <a:t>.</a:t>
            </a:r>
          </a:p>
          <a:p>
            <a:endParaRPr lang="en-US" sz="17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b="1" dirty="0" err="1"/>
              <a:t>Análisis</a:t>
            </a:r>
            <a:r>
              <a:rPr lang="en-US" sz="1750" b="1" dirty="0"/>
              <a:t> de </a:t>
            </a:r>
            <a:r>
              <a:rPr lang="en-US" sz="1750" b="1" dirty="0" err="1"/>
              <a:t>incidentes</a:t>
            </a:r>
            <a:r>
              <a:rPr lang="en-US" sz="1750" b="1" dirty="0"/>
              <a:t>: </a:t>
            </a:r>
            <a:r>
              <a:rPr lang="en-US" sz="1750" dirty="0"/>
              <a:t>Le </a:t>
            </a:r>
            <a:r>
              <a:rPr lang="en-US" sz="1750" dirty="0" err="1"/>
              <a:t>permite</a:t>
            </a:r>
            <a:r>
              <a:rPr lang="en-US" sz="1750" dirty="0"/>
              <a:t> </a:t>
            </a:r>
            <a:r>
              <a:rPr lang="en-US" sz="1750" dirty="0" err="1"/>
              <a:t>identificar</a:t>
            </a:r>
            <a:r>
              <a:rPr lang="en-US" sz="1750" dirty="0"/>
              <a:t>, </a:t>
            </a:r>
            <a:r>
              <a:rPr lang="en-US" sz="1750" dirty="0" err="1"/>
              <a:t>eliminar</a:t>
            </a:r>
            <a:r>
              <a:rPr lang="en-US" sz="1750" dirty="0"/>
              <a:t> y </a:t>
            </a:r>
            <a:r>
              <a:rPr lang="en-US" sz="1750" dirty="0" err="1"/>
              <a:t>controlar</a:t>
            </a:r>
            <a:r>
              <a:rPr lang="en-US" sz="1750" dirty="0"/>
              <a:t> </a:t>
            </a:r>
            <a:r>
              <a:rPr lang="en-US" sz="1750" dirty="0" err="1"/>
              <a:t>los</a:t>
            </a:r>
            <a:r>
              <a:rPr lang="en-US" sz="1750" dirty="0"/>
              <a:t> </a:t>
            </a:r>
            <a:r>
              <a:rPr lang="en-US" sz="1750" dirty="0" err="1"/>
              <a:t>peligros</a:t>
            </a:r>
            <a:r>
              <a:rPr lang="en-US" sz="1750" dirty="0"/>
              <a:t> antes de que </a:t>
            </a:r>
            <a:r>
              <a:rPr lang="en-US" sz="1750" dirty="0" err="1"/>
              <a:t>causen</a:t>
            </a:r>
            <a:r>
              <a:rPr lang="en-US" sz="1750" dirty="0"/>
              <a:t> </a:t>
            </a:r>
            <a:r>
              <a:rPr lang="en-US" sz="1750" dirty="0" err="1"/>
              <a:t>una</a:t>
            </a:r>
            <a:r>
              <a:rPr lang="en-US" sz="1750" dirty="0"/>
              <a:t> </a:t>
            </a:r>
            <a:r>
              <a:rPr lang="en-US" sz="1750" dirty="0" err="1"/>
              <a:t>lesión</a:t>
            </a:r>
            <a:r>
              <a:rPr lang="en-US" sz="1750" dirty="0"/>
              <a:t>.  </a:t>
            </a:r>
            <a:r>
              <a:rPr lang="en-US" sz="1750" dirty="0" err="1"/>
              <a:t>Siempre</a:t>
            </a:r>
            <a:r>
              <a:rPr lang="en-US" sz="1750" dirty="0"/>
              <a:t> es </a:t>
            </a:r>
            <a:r>
              <a:rPr lang="en-US" sz="1750" dirty="0" err="1"/>
              <a:t>una</a:t>
            </a:r>
            <a:r>
              <a:rPr lang="en-US" sz="1750" dirty="0"/>
              <a:t> </a:t>
            </a:r>
            <a:r>
              <a:rPr lang="en-US" sz="1750" dirty="0" err="1"/>
              <a:t>buena</a:t>
            </a:r>
            <a:r>
              <a:rPr lang="en-US" sz="1750" dirty="0"/>
              <a:t> </a:t>
            </a:r>
            <a:r>
              <a:rPr lang="en-US" sz="1750" dirty="0" err="1"/>
              <a:t>práctica</a:t>
            </a:r>
            <a:r>
              <a:rPr lang="en-US" sz="1750" dirty="0"/>
              <a:t> </a:t>
            </a:r>
            <a:r>
              <a:rPr lang="en-US" sz="1750" dirty="0" err="1"/>
              <a:t>analizar</a:t>
            </a:r>
            <a:r>
              <a:rPr lang="en-US" sz="1750" dirty="0"/>
              <a:t> </a:t>
            </a:r>
            <a:r>
              <a:rPr lang="en-US" sz="1750" dirty="0" err="1"/>
              <a:t>cuidadosamente</a:t>
            </a:r>
            <a:r>
              <a:rPr lang="en-US" sz="1750" dirty="0"/>
              <a:t> </a:t>
            </a:r>
            <a:r>
              <a:rPr lang="en-US" sz="1750" dirty="0" err="1"/>
              <a:t>los</a:t>
            </a:r>
            <a:r>
              <a:rPr lang="en-US" sz="1750" dirty="0"/>
              <a:t> </a:t>
            </a:r>
            <a:r>
              <a:rPr lang="en-US" sz="1750" dirty="0" err="1"/>
              <a:t>incidentes</a:t>
            </a:r>
            <a:r>
              <a:rPr lang="en-US" sz="1750" dirty="0"/>
              <a:t> que no </a:t>
            </a:r>
            <a:r>
              <a:rPr lang="en-US" sz="1750" dirty="0" err="1"/>
              <a:t>implican</a:t>
            </a:r>
            <a:r>
              <a:rPr lang="en-US" sz="1750" dirty="0"/>
              <a:t> </a:t>
            </a:r>
            <a:r>
              <a:rPr lang="en-US" sz="1750" dirty="0" err="1"/>
              <a:t>lesiones</a:t>
            </a:r>
            <a:r>
              <a:rPr lang="en-US" sz="175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b="1" dirty="0" err="1"/>
              <a:t>Análisis</a:t>
            </a:r>
            <a:r>
              <a:rPr lang="en-US" sz="1750" b="1" dirty="0"/>
              <a:t> de </a:t>
            </a:r>
            <a:r>
              <a:rPr lang="en-US" sz="1750" b="1" dirty="0" err="1"/>
              <a:t>accidentes</a:t>
            </a:r>
            <a:r>
              <a:rPr lang="en-US" sz="1750" b="1" dirty="0"/>
              <a:t>: </a:t>
            </a:r>
            <a:r>
              <a:rPr lang="en-US" sz="1750" dirty="0"/>
              <a:t>Es </a:t>
            </a:r>
            <a:r>
              <a:rPr lang="en-US" sz="1750" dirty="0" err="1"/>
              <a:t>una</a:t>
            </a:r>
            <a:r>
              <a:rPr lang="en-US" sz="1750" dirty="0"/>
              <a:t> </a:t>
            </a:r>
            <a:r>
              <a:rPr lang="en-US" sz="1750" dirty="0" err="1"/>
              <a:t>herramienta</a:t>
            </a:r>
            <a:r>
              <a:rPr lang="en-US" sz="1750" dirty="0"/>
              <a:t> </a:t>
            </a:r>
            <a:r>
              <a:rPr lang="en-US" sz="1750" dirty="0" err="1"/>
              <a:t>efectiva</a:t>
            </a:r>
            <a:r>
              <a:rPr lang="en-US" sz="1750" dirty="0"/>
              <a:t> para </a:t>
            </a:r>
            <a:r>
              <a:rPr lang="en-US" sz="1750" dirty="0" err="1"/>
              <a:t>averiguar</a:t>
            </a:r>
            <a:r>
              <a:rPr lang="en-US" sz="1750" dirty="0"/>
              <a:t> </a:t>
            </a:r>
            <a:r>
              <a:rPr lang="en-US" sz="1750" dirty="0" err="1"/>
              <a:t>los</a:t>
            </a:r>
            <a:r>
              <a:rPr lang="en-US" sz="1750" dirty="0"/>
              <a:t> </a:t>
            </a:r>
            <a:r>
              <a:rPr lang="en-US" sz="1750" dirty="0" err="1"/>
              <a:t>peligros</a:t>
            </a:r>
            <a:r>
              <a:rPr lang="en-US" sz="1750" dirty="0"/>
              <a:t> que se </a:t>
            </a:r>
            <a:r>
              <a:rPr lang="en-US" sz="1750" dirty="0" err="1"/>
              <a:t>pasaron</a:t>
            </a:r>
            <a:r>
              <a:rPr lang="en-US" sz="1750" dirty="0"/>
              <a:t> </a:t>
            </a:r>
            <a:r>
              <a:rPr lang="en-US" sz="1750" dirty="0" err="1"/>
              <a:t>por</a:t>
            </a:r>
            <a:r>
              <a:rPr lang="en-US" sz="1750" dirty="0"/>
              <a:t> alto </a:t>
            </a:r>
            <a:r>
              <a:rPr lang="en-US" sz="1750" dirty="0" err="1"/>
              <a:t>anteriormente</a:t>
            </a:r>
            <a:r>
              <a:rPr lang="en-US" sz="1750" dirty="0"/>
              <a:t> o que </a:t>
            </a:r>
            <a:r>
              <a:rPr lang="en-US" sz="1750" dirty="0" err="1"/>
              <a:t>pudieron</a:t>
            </a:r>
            <a:r>
              <a:rPr lang="en-US" sz="1750" dirty="0"/>
              <a:t> </a:t>
            </a:r>
            <a:r>
              <a:rPr lang="en-US" sz="1750" dirty="0" err="1"/>
              <a:t>escaparse</a:t>
            </a:r>
            <a:r>
              <a:rPr lang="en-US" sz="1750" dirty="0"/>
              <a:t> del control </a:t>
            </a:r>
            <a:r>
              <a:rPr lang="en-US" sz="1750" dirty="0" err="1"/>
              <a:t>planeado</a:t>
            </a:r>
            <a:r>
              <a:rPr lang="en-US" sz="1750" dirty="0"/>
              <a:t> para </a:t>
            </a:r>
            <a:r>
              <a:rPr lang="en-US" sz="1750" dirty="0" err="1"/>
              <a:t>ellos</a:t>
            </a:r>
            <a:r>
              <a:rPr lang="en-US" sz="1750" dirty="0"/>
              <a:t>.</a:t>
            </a:r>
          </a:p>
          <a:p>
            <a:endParaRPr lang="en-US" sz="1750" dirty="0"/>
          </a:p>
          <a:p>
            <a:r>
              <a:rPr lang="en-US" sz="1750" dirty="0"/>
              <a:t>Ambos </a:t>
            </a:r>
            <a:r>
              <a:rPr lang="en-US" sz="1750" dirty="0" err="1"/>
              <a:t>procesos</a:t>
            </a:r>
            <a:r>
              <a:rPr lang="en-US" sz="1750" dirty="0"/>
              <a:t> son </a:t>
            </a:r>
            <a:r>
              <a:rPr lang="en-US" sz="1750" dirty="0" err="1"/>
              <a:t>más</a:t>
            </a:r>
            <a:r>
              <a:rPr lang="en-US" sz="1750" dirty="0"/>
              <a:t> </a:t>
            </a:r>
            <a:r>
              <a:rPr lang="en-US" sz="1750" dirty="0" err="1"/>
              <a:t>útiles</a:t>
            </a:r>
            <a:r>
              <a:rPr lang="en-US" sz="1750" dirty="0"/>
              <a:t> </a:t>
            </a:r>
            <a:r>
              <a:rPr lang="en-US" sz="1750" dirty="0" err="1"/>
              <a:t>cuando</a:t>
            </a:r>
            <a:r>
              <a:rPr lang="en-US" sz="1750" dirty="0"/>
              <a:t> se </a:t>
            </a:r>
            <a:r>
              <a:rPr lang="en-US" sz="1750" dirty="0" err="1"/>
              <a:t>realizan</a:t>
            </a:r>
            <a:r>
              <a:rPr lang="en-US" sz="1750" dirty="0"/>
              <a:t> con </a:t>
            </a:r>
            <a:r>
              <a:rPr lang="en-US" sz="1750" dirty="0" err="1"/>
              <a:t>el</a:t>
            </a:r>
            <a:r>
              <a:rPr lang="en-US" sz="1750" dirty="0"/>
              <a:t> </a:t>
            </a:r>
            <a:r>
              <a:rPr lang="en-US" sz="1750" dirty="0" err="1"/>
              <a:t>objetivo</a:t>
            </a:r>
            <a:r>
              <a:rPr lang="en-US" sz="1750" dirty="0"/>
              <a:t> de </a:t>
            </a:r>
            <a:r>
              <a:rPr lang="en-US" sz="1750" dirty="0" err="1"/>
              <a:t>descubrir</a:t>
            </a:r>
            <a:r>
              <a:rPr lang="en-US" sz="1750" dirty="0"/>
              <a:t> </a:t>
            </a:r>
            <a:r>
              <a:rPr lang="en-US" sz="1750" dirty="0" err="1"/>
              <a:t>todas</a:t>
            </a:r>
            <a:r>
              <a:rPr lang="en-US" sz="1750" dirty="0"/>
              <a:t> las </a:t>
            </a:r>
            <a:r>
              <a:rPr lang="en-US" sz="1750" dirty="0" err="1"/>
              <a:t>causas</a:t>
            </a:r>
            <a:r>
              <a:rPr lang="en-US" sz="1750" dirty="0"/>
              <a:t> </a:t>
            </a:r>
            <a:r>
              <a:rPr lang="en-US" sz="1750" dirty="0" err="1"/>
              <a:t>subyacentes</a:t>
            </a:r>
            <a:r>
              <a:rPr lang="en-US" sz="1750" dirty="0"/>
              <a:t> que </a:t>
            </a:r>
            <a:r>
              <a:rPr lang="en-US" sz="1750" dirty="0" err="1"/>
              <a:t>contribuyeron</a:t>
            </a:r>
            <a:r>
              <a:rPr lang="en-US" sz="1750" dirty="0"/>
              <a:t>.</a:t>
            </a:r>
            <a:endParaRPr sz="17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9D4F79-C2E8-4463-AC48-A24FA6639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178" y="5947135"/>
            <a:ext cx="5686566" cy="947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E4EB21-BE3D-45F6-A661-A01458A86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95278" cy="590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098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72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 </a:t>
            </a:r>
            <a:r>
              <a:rPr lang="en-US" sz="4800" b="0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Fases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800" dirty="0"/>
              <a:t>Las dos </a:t>
            </a:r>
            <a:r>
              <a:rPr lang="en-US" sz="1800" dirty="0" err="1"/>
              <a:t>fases</a:t>
            </a:r>
            <a:r>
              <a:rPr lang="en-US" sz="1800" dirty="0"/>
              <a:t> </a:t>
            </a:r>
            <a:r>
              <a:rPr lang="en-US" sz="1800" dirty="0" err="1"/>
              <a:t>principales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proceso</a:t>
            </a:r>
            <a:r>
              <a:rPr lang="en-US" sz="1800" dirty="0"/>
              <a:t> de </a:t>
            </a:r>
            <a:r>
              <a:rPr lang="en-US" sz="1800" dirty="0" err="1"/>
              <a:t>análisis</a:t>
            </a:r>
            <a:r>
              <a:rPr lang="en-US" sz="1800" dirty="0"/>
              <a:t> de </a:t>
            </a:r>
            <a:r>
              <a:rPr lang="en-US" sz="1800" dirty="0" err="1"/>
              <a:t>incidentes</a:t>
            </a:r>
            <a:r>
              <a:rPr lang="en-US" sz="1800" dirty="0"/>
              <a:t>/</a:t>
            </a:r>
            <a:r>
              <a:rPr lang="en-US" sz="1800" dirty="0" err="1"/>
              <a:t>accidentes</a:t>
            </a:r>
            <a:r>
              <a:rPr lang="en-US" sz="1800" dirty="0"/>
              <a:t> son las </a:t>
            </a:r>
            <a:r>
              <a:rPr lang="en-US" sz="1800" dirty="0" err="1"/>
              <a:t>siguientes</a:t>
            </a:r>
            <a:r>
              <a:rPr lang="en-US" sz="1800" dirty="0"/>
              <a:t>: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err="1"/>
              <a:t>Análisis</a:t>
            </a:r>
            <a:r>
              <a:rPr lang="en-US" sz="1800" b="1" dirty="0"/>
              <a:t> de </a:t>
            </a:r>
            <a:r>
              <a:rPr lang="en-US" sz="1800" b="1" dirty="0" err="1"/>
              <a:t>eventos</a:t>
            </a:r>
            <a:r>
              <a:rPr lang="en-US" sz="1800" b="1" dirty="0"/>
              <a:t>: </a:t>
            </a:r>
            <a:r>
              <a:rPr lang="en-US" sz="1800" dirty="0" err="1"/>
              <a:t>Analice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eventos</a:t>
            </a:r>
            <a:r>
              <a:rPr lang="en-US" sz="1800" dirty="0"/>
              <a:t> (</a:t>
            </a:r>
            <a:r>
              <a:rPr lang="en-US" sz="1800" dirty="0" err="1"/>
              <a:t>cuasi</a:t>
            </a:r>
            <a:r>
              <a:rPr lang="en-US" sz="1800" dirty="0"/>
              <a:t> </a:t>
            </a:r>
            <a:r>
              <a:rPr lang="en-US" sz="1800" dirty="0" err="1"/>
              <a:t>accidentes</a:t>
            </a:r>
            <a:r>
              <a:rPr lang="en-US" sz="1800" dirty="0"/>
              <a:t>, </a:t>
            </a:r>
            <a:r>
              <a:rPr lang="en-US" sz="1800" dirty="0" err="1"/>
              <a:t>accidentes</a:t>
            </a:r>
            <a:r>
              <a:rPr lang="en-US" sz="1800" dirty="0"/>
              <a:t>) para </a:t>
            </a:r>
            <a:r>
              <a:rPr lang="en-US" sz="1800" dirty="0" err="1"/>
              <a:t>determinar</a:t>
            </a:r>
            <a:r>
              <a:rPr lang="en-US" sz="1800" dirty="0"/>
              <a:t> </a:t>
            </a:r>
            <a:r>
              <a:rPr lang="en-US" sz="1800" dirty="0" err="1"/>
              <a:t>qué</a:t>
            </a:r>
            <a:r>
              <a:rPr lang="en-US" sz="1800" dirty="0"/>
              <a:t> </a:t>
            </a:r>
            <a:r>
              <a:rPr lang="en-US" sz="1800" dirty="0" err="1"/>
              <a:t>sucedió</a:t>
            </a:r>
            <a:r>
              <a:rPr lang="en-US" sz="1800" dirty="0"/>
              <a:t>.  </a:t>
            </a:r>
            <a:r>
              <a:rPr lang="en-US" sz="1800" dirty="0" err="1"/>
              <a:t>Identifique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eventos</a:t>
            </a:r>
            <a:r>
              <a:rPr lang="en-US" sz="1800" dirty="0"/>
              <a:t> que </a:t>
            </a:r>
            <a:r>
              <a:rPr lang="en-US" sz="1800" dirty="0" err="1"/>
              <a:t>ocurrieron</a:t>
            </a:r>
            <a:r>
              <a:rPr lang="en-US" sz="1800" dirty="0"/>
              <a:t> </a:t>
            </a:r>
            <a:r>
              <a:rPr lang="en-US" sz="1800" dirty="0" err="1"/>
              <a:t>durante</a:t>
            </a:r>
            <a:r>
              <a:rPr lang="en-US" sz="1800" dirty="0"/>
              <a:t> la </a:t>
            </a:r>
            <a:r>
              <a:rPr lang="en-US" sz="1800" dirty="0" err="1"/>
              <a:t>lesión</a:t>
            </a:r>
            <a:r>
              <a:rPr lang="en-US" sz="1800" dirty="0"/>
              <a:t> o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cuasi</a:t>
            </a:r>
            <a:r>
              <a:rPr lang="en-US" sz="1800" dirty="0"/>
              <a:t> </a:t>
            </a:r>
            <a:r>
              <a:rPr lang="en-US" sz="1800" dirty="0" err="1"/>
              <a:t>accidente</a:t>
            </a:r>
            <a:r>
              <a:rPr lang="en-US" sz="1800" dirty="0"/>
              <a:t>, y </a:t>
            </a:r>
            <a:r>
              <a:rPr lang="en-US" sz="1800" dirty="0" err="1"/>
              <a:t>después</a:t>
            </a:r>
            <a:r>
              <a:rPr lang="en-US" sz="1800" dirty="0"/>
              <a:t> de </a:t>
            </a:r>
            <a:r>
              <a:rPr lang="en-US" sz="1800" dirty="0" err="1"/>
              <a:t>estos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err="1"/>
              <a:t>Análisis</a:t>
            </a:r>
            <a:r>
              <a:rPr lang="en-US" sz="1800" b="1" dirty="0"/>
              <a:t> de </a:t>
            </a:r>
            <a:r>
              <a:rPr lang="en-US" sz="1800" b="1" dirty="0" err="1"/>
              <a:t>causas</a:t>
            </a:r>
            <a:r>
              <a:rPr lang="en-US" sz="1800" b="1" dirty="0"/>
              <a:t>: </a:t>
            </a:r>
            <a:r>
              <a:rPr lang="en-US" sz="1800" dirty="0" err="1"/>
              <a:t>Evalúe</a:t>
            </a:r>
            <a:r>
              <a:rPr lang="en-US" sz="1800" dirty="0"/>
              <a:t> </a:t>
            </a:r>
            <a:r>
              <a:rPr lang="en-US" sz="1800" dirty="0" err="1"/>
              <a:t>cada</a:t>
            </a:r>
            <a:r>
              <a:rPr lang="en-US" sz="1800" dirty="0"/>
              <a:t> </a:t>
            </a:r>
            <a:r>
              <a:rPr lang="en-US" sz="1800" dirty="0" err="1"/>
              <a:t>evento</a:t>
            </a:r>
            <a:r>
              <a:rPr lang="en-US" sz="1800" dirty="0"/>
              <a:t> para </a:t>
            </a:r>
            <a:r>
              <a:rPr lang="en-US" sz="1800" dirty="0" err="1"/>
              <a:t>determinar</a:t>
            </a:r>
            <a:r>
              <a:rPr lang="en-US" sz="1800" dirty="0"/>
              <a:t> las </a:t>
            </a:r>
            <a:r>
              <a:rPr lang="en-US" sz="1800" dirty="0" err="1"/>
              <a:t>causas</a:t>
            </a:r>
            <a:r>
              <a:rPr lang="en-US" sz="1800" dirty="0"/>
              <a:t> </a:t>
            </a:r>
            <a:r>
              <a:rPr lang="en-US" sz="1800" dirty="0" err="1"/>
              <a:t>directas</a:t>
            </a:r>
            <a:r>
              <a:rPr lang="en-US" sz="1800" dirty="0"/>
              <a:t> que </a:t>
            </a:r>
            <a:r>
              <a:rPr lang="en-US" sz="1800" dirty="0" err="1"/>
              <a:t>contribuyeron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Durante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proceso</a:t>
            </a:r>
            <a:r>
              <a:rPr lang="en-US" sz="1800" dirty="0"/>
              <a:t> de </a:t>
            </a:r>
            <a:r>
              <a:rPr lang="en-US" sz="1800" dirty="0" err="1"/>
              <a:t>análisis</a:t>
            </a:r>
            <a:r>
              <a:rPr lang="en-US" sz="1800" dirty="0"/>
              <a:t> de </a:t>
            </a:r>
            <a:r>
              <a:rPr lang="en-US" sz="1800" dirty="0" err="1"/>
              <a:t>incidentes</a:t>
            </a:r>
            <a:r>
              <a:rPr lang="en-US" sz="1800" dirty="0"/>
              <a:t>/</a:t>
            </a:r>
            <a:r>
              <a:rPr lang="en-US" sz="1800" dirty="0" err="1"/>
              <a:t>accidentes</a:t>
            </a:r>
            <a:r>
              <a:rPr lang="en-US" sz="1800" dirty="0"/>
              <a:t>, </a:t>
            </a:r>
            <a:r>
              <a:rPr lang="en-US" sz="1800" dirty="0" err="1"/>
              <a:t>tenga</a:t>
            </a:r>
            <a:r>
              <a:rPr lang="en-US" sz="1800" dirty="0"/>
              <a:t> </a:t>
            </a:r>
            <a:r>
              <a:rPr lang="en-US" sz="1800" dirty="0" err="1"/>
              <a:t>presente</a:t>
            </a:r>
            <a:r>
              <a:rPr lang="en-US" sz="1800" dirty="0"/>
              <a:t> que </a:t>
            </a:r>
            <a:r>
              <a:rPr lang="en-US" sz="1800" dirty="0" err="1"/>
              <a:t>podría</a:t>
            </a:r>
            <a:r>
              <a:rPr lang="en-US" sz="1800" dirty="0"/>
              <a:t> </a:t>
            </a:r>
            <a:r>
              <a:rPr lang="en-US" sz="1800" dirty="0" err="1"/>
              <a:t>haber</a:t>
            </a:r>
            <a:r>
              <a:rPr lang="en-US" sz="1800" dirty="0"/>
              <a:t> </a:t>
            </a:r>
            <a:r>
              <a:rPr lang="en-US" sz="1800" dirty="0" err="1"/>
              <a:t>varias</a:t>
            </a:r>
            <a:r>
              <a:rPr lang="en-US" sz="1800" dirty="0"/>
              <a:t> </a:t>
            </a:r>
            <a:r>
              <a:rPr lang="en-US" sz="1800" dirty="0" err="1"/>
              <a:t>causas</a:t>
            </a:r>
            <a:r>
              <a:rPr lang="en-US" sz="1800" dirty="0"/>
              <a:t> para un </a:t>
            </a:r>
            <a:r>
              <a:rPr lang="en-US" sz="1800" dirty="0" err="1"/>
              <a:t>evento</a:t>
            </a:r>
            <a:r>
              <a:rPr lang="en-US" sz="1800" dirty="0"/>
              <a:t>. Es habitual que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empleadores</a:t>
            </a:r>
            <a:r>
              <a:rPr lang="en-US" sz="1800" dirty="0"/>
              <a:t> </a:t>
            </a:r>
            <a:r>
              <a:rPr lang="en-US" sz="1800" dirty="0" err="1"/>
              <a:t>dejen</a:t>
            </a:r>
            <a:r>
              <a:rPr lang="en-US" sz="1800" dirty="0"/>
              <a:t> de </a:t>
            </a:r>
            <a:r>
              <a:rPr lang="en-US" sz="1800" dirty="0" err="1"/>
              <a:t>buscar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vez</a:t>
            </a:r>
            <a:r>
              <a:rPr lang="en-US" sz="1800" dirty="0"/>
              <a:t> que </a:t>
            </a:r>
            <a:r>
              <a:rPr lang="en-US" sz="1800" dirty="0" err="1"/>
              <a:t>han</a:t>
            </a:r>
            <a:r>
              <a:rPr lang="en-US" sz="1800" dirty="0"/>
              <a:t> </a:t>
            </a:r>
            <a:r>
              <a:rPr lang="en-US" sz="1800" dirty="0" err="1"/>
              <a:t>identificado</a:t>
            </a:r>
            <a:r>
              <a:rPr lang="en-US" sz="1800" dirty="0"/>
              <a:t> la </a:t>
            </a:r>
            <a:r>
              <a:rPr lang="en-US" sz="1800" dirty="0" err="1"/>
              <a:t>primera</a:t>
            </a:r>
            <a:r>
              <a:rPr lang="en-US" sz="1800" dirty="0"/>
              <a:t> causa, </a:t>
            </a:r>
            <a:r>
              <a:rPr lang="en-US" sz="1800" dirty="0" err="1"/>
              <a:t>pero</a:t>
            </a:r>
            <a:r>
              <a:rPr lang="en-US" sz="1800" dirty="0"/>
              <a:t> es </a:t>
            </a:r>
            <a:r>
              <a:rPr lang="en-US" sz="1800" dirty="0" err="1"/>
              <a:t>importante</a:t>
            </a:r>
            <a:r>
              <a:rPr lang="en-US" sz="1800" dirty="0"/>
              <a:t> </a:t>
            </a:r>
            <a:r>
              <a:rPr lang="en-US" sz="1800" dirty="0" err="1"/>
              <a:t>realizar</a:t>
            </a:r>
            <a:r>
              <a:rPr lang="en-US" sz="1800" dirty="0"/>
              <a:t> un </a:t>
            </a:r>
            <a:r>
              <a:rPr lang="en-US" sz="1800" dirty="0" err="1"/>
              <a:t>análisis</a:t>
            </a:r>
            <a:r>
              <a:rPr lang="en-US" sz="1800" dirty="0"/>
              <a:t> profundo para </a:t>
            </a:r>
            <a:r>
              <a:rPr lang="en-US" sz="1800" dirty="0" err="1"/>
              <a:t>identificar</a:t>
            </a:r>
            <a:r>
              <a:rPr lang="en-US" sz="1800" dirty="0"/>
              <a:t> </a:t>
            </a:r>
            <a:r>
              <a:rPr lang="en-US" sz="1800" dirty="0" err="1"/>
              <a:t>otras</a:t>
            </a:r>
            <a:r>
              <a:rPr lang="en-US" sz="1800" dirty="0"/>
              <a:t> </a:t>
            </a:r>
            <a:r>
              <a:rPr lang="en-US" sz="1800" dirty="0" err="1"/>
              <a:t>causas</a:t>
            </a:r>
            <a:r>
              <a:rPr lang="en-US" sz="1800" dirty="0"/>
              <a:t> </a:t>
            </a:r>
            <a:r>
              <a:rPr lang="en-US" sz="1800" dirty="0" err="1"/>
              <a:t>posibles</a:t>
            </a:r>
            <a:r>
              <a:rPr lang="en-US" sz="1800" dirty="0"/>
              <a:t>.</a:t>
            </a:r>
            <a:br>
              <a:rPr lang="en-US" sz="1600" dirty="0"/>
            </a:b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9D4F79-C2E8-4463-AC48-A24FA6639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178" y="5947135"/>
            <a:ext cx="5686566" cy="947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81B8FE-8E41-43A9-BA7F-A675EAA9C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5893358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FCA87F14-63FD-A956-8E4A-62C99BB68D65}"/>
              </a:ext>
            </a:extLst>
          </p:cNvPr>
          <p:cNvSpPr txBox="1"/>
          <p:nvPr/>
        </p:nvSpPr>
        <p:spPr>
          <a:xfrm>
            <a:off x="202630" y="5930156"/>
            <a:ext cx="578944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4: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incidentes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y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accidentes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70888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770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Realice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Análisis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Causas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800" dirty="0"/>
          </a:p>
          <a:p>
            <a:r>
              <a:rPr lang="en-US" sz="1750" dirty="0" err="1"/>
              <a:t>Evalúe</a:t>
            </a:r>
            <a:r>
              <a:rPr lang="en-US" sz="1750" dirty="0"/>
              <a:t> la causa </a:t>
            </a:r>
            <a:r>
              <a:rPr lang="en-US" sz="1750" dirty="0" err="1"/>
              <a:t>en</a:t>
            </a:r>
            <a:r>
              <a:rPr lang="en-US" sz="1750" dirty="0"/>
              <a:t> </a:t>
            </a:r>
            <a:r>
              <a:rPr lang="en-US" sz="1750" dirty="0" err="1"/>
              <a:t>el</a:t>
            </a:r>
            <a:r>
              <a:rPr lang="en-US" sz="1750" dirty="0"/>
              <a:t> </a:t>
            </a:r>
            <a:r>
              <a:rPr lang="en-US" sz="1750" dirty="0" err="1"/>
              <a:t>sistema</a:t>
            </a:r>
            <a:r>
              <a:rPr lang="en-US" sz="1750" dirty="0"/>
              <a:t> de </a:t>
            </a:r>
            <a:r>
              <a:rPr lang="en-US" sz="1750" dirty="0" err="1"/>
              <a:t>gestión</a:t>
            </a:r>
            <a:r>
              <a:rPr lang="en-US" sz="1750" dirty="0"/>
              <a:t> de </a:t>
            </a:r>
            <a:r>
              <a:rPr lang="en-US" sz="1750" dirty="0" err="1"/>
              <a:t>seguridad</a:t>
            </a:r>
            <a:r>
              <a:rPr lang="en-US" sz="1750" dirty="0"/>
              <a:t> para </a:t>
            </a:r>
            <a:r>
              <a:rPr lang="en-US" sz="1750" dirty="0" err="1"/>
              <a:t>identificar</a:t>
            </a:r>
            <a:r>
              <a:rPr lang="en-US" sz="1750" dirty="0"/>
              <a:t> </a:t>
            </a:r>
            <a:r>
              <a:rPr lang="en-US" sz="1750" dirty="0" err="1"/>
              <a:t>cualquier</a:t>
            </a:r>
            <a:r>
              <a:rPr lang="en-US" sz="1750" dirty="0"/>
              <a:t> </a:t>
            </a:r>
            <a:r>
              <a:rPr lang="en-US" sz="1750" dirty="0" err="1"/>
              <a:t>falla</a:t>
            </a:r>
            <a:r>
              <a:rPr lang="en-US" sz="1750" dirty="0"/>
              <a:t> que </a:t>
            </a:r>
            <a:r>
              <a:rPr lang="en-US" sz="1750" dirty="0" err="1"/>
              <a:t>pueda</a:t>
            </a:r>
            <a:r>
              <a:rPr lang="en-US" sz="1750" dirty="0"/>
              <a:t> </a:t>
            </a:r>
            <a:r>
              <a:rPr lang="en-US" sz="1750" dirty="0" err="1"/>
              <a:t>haber</a:t>
            </a:r>
            <a:r>
              <a:rPr lang="en-US" sz="1750" dirty="0"/>
              <a:t> </a:t>
            </a:r>
            <a:r>
              <a:rPr lang="en-US" sz="1750" dirty="0" err="1"/>
              <a:t>contribuido</a:t>
            </a:r>
            <a:r>
              <a:rPr lang="en-US" sz="1750" dirty="0"/>
              <a:t> al </a:t>
            </a:r>
            <a:r>
              <a:rPr lang="en-US" sz="1750" dirty="0" err="1"/>
              <a:t>incidente</a:t>
            </a:r>
            <a:r>
              <a:rPr lang="en-US" sz="1750" dirty="0"/>
              <a:t> o </a:t>
            </a:r>
            <a:r>
              <a:rPr lang="en-US" sz="1750" dirty="0" err="1"/>
              <a:t>accidente</a:t>
            </a:r>
            <a:r>
              <a:rPr lang="en-US" sz="1750" dirty="0"/>
              <a:t>. </a:t>
            </a:r>
            <a:r>
              <a:rPr lang="en-US" sz="1750" dirty="0" err="1"/>
              <a:t>Pregunte</a:t>
            </a:r>
            <a:r>
              <a:rPr lang="en-US" sz="1750" dirty="0"/>
              <a:t> </a:t>
            </a:r>
            <a:r>
              <a:rPr lang="en-US" sz="1750" dirty="0" err="1"/>
              <a:t>si</a:t>
            </a:r>
            <a:r>
              <a:rPr lang="en-US" sz="1750" dirty="0"/>
              <a:t> </a:t>
            </a:r>
            <a:r>
              <a:rPr lang="en-US" sz="1750" dirty="0" err="1"/>
              <a:t>el</a:t>
            </a:r>
            <a:r>
              <a:rPr lang="en-US" sz="1750" dirty="0"/>
              <a:t> </a:t>
            </a:r>
            <a:r>
              <a:rPr lang="en-US" sz="1750" dirty="0" err="1"/>
              <a:t>sistema</a:t>
            </a:r>
            <a:r>
              <a:rPr lang="en-US" sz="1750" dirty="0"/>
              <a:t> no </a:t>
            </a:r>
            <a:r>
              <a:rPr lang="en-US" sz="1750" dirty="0" err="1"/>
              <a:t>está</a:t>
            </a:r>
            <a:r>
              <a:rPr lang="en-US" sz="1750" dirty="0"/>
              <a:t> </a:t>
            </a:r>
            <a:r>
              <a:rPr lang="en-US" sz="1750" dirty="0" err="1"/>
              <a:t>funcionando</a:t>
            </a:r>
            <a:r>
              <a:rPr lang="en-US" sz="1750" dirty="0"/>
              <a:t> </a:t>
            </a:r>
            <a:r>
              <a:rPr lang="en-US" sz="1750" dirty="0" err="1"/>
              <a:t>correctamente</a:t>
            </a:r>
            <a:r>
              <a:rPr lang="en-US" sz="1750" dirty="0"/>
              <a:t> </a:t>
            </a:r>
            <a:r>
              <a:rPr lang="en-US" sz="1750" dirty="0" err="1"/>
              <a:t>en</a:t>
            </a:r>
            <a:r>
              <a:rPr lang="en-US" sz="1750" dirty="0"/>
              <a:t> </a:t>
            </a:r>
            <a:r>
              <a:rPr lang="en-US" sz="1750" dirty="0" err="1"/>
              <a:t>una</a:t>
            </a:r>
            <a:r>
              <a:rPr lang="en-US" sz="1750" dirty="0"/>
              <a:t> o </a:t>
            </a:r>
            <a:r>
              <a:rPr lang="en-US" sz="1750" dirty="0" err="1"/>
              <a:t>más</a:t>
            </a:r>
            <a:r>
              <a:rPr lang="en-US" sz="1750" dirty="0"/>
              <a:t> de </a:t>
            </a:r>
            <a:r>
              <a:rPr lang="en-US" sz="1750" dirty="0" err="1"/>
              <a:t>estas</a:t>
            </a:r>
            <a:r>
              <a:rPr lang="en-US" sz="1750" dirty="0"/>
              <a:t> </a:t>
            </a:r>
            <a:r>
              <a:rPr lang="en-US" sz="1750" dirty="0" err="1"/>
              <a:t>cinco</a:t>
            </a:r>
            <a:r>
              <a:rPr lang="en-US" sz="1750" dirty="0"/>
              <a:t> </a:t>
            </a:r>
            <a:r>
              <a:rPr lang="en-US" sz="1750" dirty="0" err="1"/>
              <a:t>áreas</a:t>
            </a:r>
            <a:r>
              <a:rPr lang="en-US" sz="1750" dirty="0"/>
              <a:t>:</a:t>
            </a:r>
          </a:p>
          <a:p>
            <a:endParaRPr lang="en-US" sz="1750" dirty="0"/>
          </a:p>
          <a:p>
            <a:pPr marL="342900" indent="-342900">
              <a:buFont typeface="+mj-lt"/>
              <a:buAutoNum type="arabicParenR"/>
            </a:pPr>
            <a:r>
              <a:rPr lang="en-US" sz="1750" b="1" dirty="0" err="1"/>
              <a:t>Capacitación</a:t>
            </a:r>
            <a:r>
              <a:rPr lang="en-US" sz="1750" b="1" dirty="0"/>
              <a:t>: </a:t>
            </a:r>
            <a:r>
              <a:rPr lang="en-US" sz="1750" dirty="0"/>
              <a:t>¿Se </a:t>
            </a:r>
            <a:r>
              <a:rPr lang="en-US" sz="1750" dirty="0" err="1"/>
              <a:t>diseñó</a:t>
            </a:r>
            <a:r>
              <a:rPr lang="en-US" sz="1750" dirty="0"/>
              <a:t>, </a:t>
            </a:r>
            <a:r>
              <a:rPr lang="en-US" sz="1750" dirty="0" err="1"/>
              <a:t>presentó</a:t>
            </a:r>
            <a:r>
              <a:rPr lang="en-US" sz="1750" dirty="0"/>
              <a:t> y </a:t>
            </a:r>
            <a:r>
              <a:rPr lang="en-US" sz="1750" dirty="0" err="1"/>
              <a:t>documentó</a:t>
            </a:r>
            <a:r>
              <a:rPr lang="en-US" sz="1750" dirty="0"/>
              <a:t> la </a:t>
            </a:r>
            <a:r>
              <a:rPr lang="en-US" sz="1750" dirty="0" err="1"/>
              <a:t>capacitación</a:t>
            </a:r>
            <a:r>
              <a:rPr lang="en-US" sz="1750" dirty="0"/>
              <a:t> de </a:t>
            </a:r>
            <a:r>
              <a:rPr lang="en-US" sz="1750" dirty="0" err="1"/>
              <a:t>manera</a:t>
            </a:r>
            <a:r>
              <a:rPr lang="en-US" sz="1750" dirty="0"/>
              <a:t> </a:t>
            </a:r>
            <a:r>
              <a:rPr lang="en-US" sz="1750" dirty="0" err="1"/>
              <a:t>adecuada</a:t>
            </a:r>
            <a:r>
              <a:rPr lang="en-US" sz="1750" dirty="0"/>
              <a:t>?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750" b="1" dirty="0" err="1"/>
              <a:t>Recursos</a:t>
            </a:r>
            <a:r>
              <a:rPr lang="en-US" sz="1750" b="1" dirty="0"/>
              <a:t>: </a:t>
            </a:r>
            <a:r>
              <a:rPr lang="en-US" sz="1750" dirty="0"/>
              <a:t>¿Se </a:t>
            </a:r>
            <a:r>
              <a:rPr lang="en-US" sz="1750" dirty="0" err="1"/>
              <a:t>brindaron</a:t>
            </a:r>
            <a:r>
              <a:rPr lang="en-US" sz="1750" dirty="0"/>
              <a:t> </a:t>
            </a:r>
            <a:r>
              <a:rPr lang="en-US" sz="1750" dirty="0" err="1"/>
              <a:t>los</a:t>
            </a:r>
            <a:r>
              <a:rPr lang="en-US" sz="1750" dirty="0"/>
              <a:t> </a:t>
            </a:r>
            <a:r>
              <a:rPr lang="en-US" sz="1750" dirty="0" err="1"/>
              <a:t>recursos</a:t>
            </a:r>
            <a:r>
              <a:rPr lang="en-US" sz="1750" dirty="0"/>
              <a:t> y </a:t>
            </a:r>
            <a:r>
              <a:rPr lang="en-US" sz="1750" dirty="0" err="1"/>
              <a:t>el</a:t>
            </a:r>
            <a:r>
              <a:rPr lang="en-US" sz="1750" dirty="0"/>
              <a:t> </a:t>
            </a:r>
            <a:r>
              <a:rPr lang="en-US" sz="1750" dirty="0" err="1"/>
              <a:t>apoyo</a:t>
            </a:r>
            <a:r>
              <a:rPr lang="en-US" sz="1750" dirty="0"/>
              <a:t> </a:t>
            </a:r>
            <a:r>
              <a:rPr lang="en-US" sz="1750" dirty="0" err="1"/>
              <a:t>adecuados</a:t>
            </a:r>
            <a:r>
              <a:rPr lang="en-US" sz="1750" dirty="0"/>
              <a:t>?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750" b="1" dirty="0" err="1"/>
              <a:t>Cumplimiento</a:t>
            </a:r>
            <a:r>
              <a:rPr lang="en-US" sz="1750" b="1" dirty="0"/>
              <a:t> de las </a:t>
            </a:r>
            <a:r>
              <a:rPr lang="en-US" sz="1750" b="1" dirty="0" err="1"/>
              <a:t>normas</a:t>
            </a:r>
            <a:r>
              <a:rPr lang="en-US" sz="1750" b="1" dirty="0"/>
              <a:t>: </a:t>
            </a:r>
            <a:r>
              <a:rPr lang="en-US" sz="1750" dirty="0"/>
              <a:t>¿Se </a:t>
            </a:r>
            <a:r>
              <a:rPr lang="en-US" sz="1750" dirty="0" err="1"/>
              <a:t>cumplen</a:t>
            </a:r>
            <a:r>
              <a:rPr lang="en-US" sz="1750" dirty="0"/>
              <a:t> las </a:t>
            </a:r>
            <a:r>
              <a:rPr lang="en-US" sz="1750" dirty="0" err="1"/>
              <a:t>políticas</a:t>
            </a:r>
            <a:r>
              <a:rPr lang="en-US" sz="1750" dirty="0"/>
              <a:t> y las </a:t>
            </a:r>
            <a:r>
              <a:rPr lang="en-US" sz="1750" dirty="0" err="1"/>
              <a:t>normas</a:t>
            </a:r>
            <a:r>
              <a:rPr lang="en-US" sz="1750" dirty="0"/>
              <a:t> de </a:t>
            </a:r>
            <a:r>
              <a:rPr lang="en-US" sz="1750" dirty="0" err="1"/>
              <a:t>seguridad</a:t>
            </a:r>
            <a:r>
              <a:rPr lang="en-US" sz="1750" dirty="0"/>
              <a:t> de </a:t>
            </a:r>
            <a:r>
              <a:rPr lang="en-US" sz="1750" dirty="0" err="1"/>
              <a:t>manera</a:t>
            </a:r>
            <a:r>
              <a:rPr lang="en-US" sz="1750" dirty="0"/>
              <a:t> </a:t>
            </a:r>
            <a:r>
              <a:rPr lang="en-US" sz="1750" dirty="0" err="1"/>
              <a:t>constante</a:t>
            </a:r>
            <a:r>
              <a:rPr lang="en-US" sz="1750" dirty="0"/>
              <a:t>?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750" b="1" dirty="0" err="1"/>
              <a:t>Supervisión</a:t>
            </a:r>
            <a:r>
              <a:rPr lang="en-US" sz="1750" b="1" dirty="0"/>
              <a:t>: </a:t>
            </a:r>
            <a:r>
              <a:rPr lang="en-US" sz="1750" dirty="0"/>
              <a:t>¿</a:t>
            </a:r>
            <a:r>
              <a:rPr lang="en-US" sz="1750" dirty="0" err="1"/>
              <a:t>Identifican</a:t>
            </a:r>
            <a:r>
              <a:rPr lang="en-US" sz="1750" dirty="0"/>
              <a:t> y </a:t>
            </a:r>
            <a:r>
              <a:rPr lang="en-US" sz="1750" dirty="0" err="1"/>
              <a:t>corrigen</a:t>
            </a:r>
            <a:r>
              <a:rPr lang="en-US" sz="1750" dirty="0"/>
              <a:t> </a:t>
            </a:r>
            <a:r>
              <a:rPr lang="en-US" sz="1750" dirty="0" err="1"/>
              <a:t>los</a:t>
            </a:r>
            <a:r>
              <a:rPr lang="en-US" sz="1750" dirty="0"/>
              <a:t> </a:t>
            </a:r>
            <a:r>
              <a:rPr lang="en-US" sz="1750" dirty="0" err="1"/>
              <a:t>peligros</a:t>
            </a:r>
            <a:r>
              <a:rPr lang="en-US" sz="1750" dirty="0"/>
              <a:t> </a:t>
            </a:r>
            <a:r>
              <a:rPr lang="en-US" sz="1750" dirty="0" err="1"/>
              <a:t>los</a:t>
            </a:r>
            <a:r>
              <a:rPr lang="en-US" sz="1750" dirty="0"/>
              <a:t> </a:t>
            </a:r>
            <a:r>
              <a:rPr lang="en-US" sz="1750" dirty="0" err="1"/>
              <a:t>supervisores</a:t>
            </a:r>
            <a:r>
              <a:rPr lang="en-US" sz="1750" dirty="0"/>
              <a:t>, antes de que </a:t>
            </a:r>
            <a:r>
              <a:rPr lang="en-US" sz="1750" dirty="0" err="1"/>
              <a:t>los</a:t>
            </a:r>
            <a:r>
              <a:rPr lang="en-US" sz="1750" dirty="0"/>
              <a:t> </a:t>
            </a:r>
            <a:r>
              <a:rPr lang="en-US" sz="1750" dirty="0" err="1"/>
              <a:t>trabajadores</a:t>
            </a:r>
            <a:r>
              <a:rPr lang="en-US" sz="1750" dirty="0"/>
              <a:t> </a:t>
            </a:r>
            <a:r>
              <a:rPr lang="en-US" sz="1750" dirty="0" err="1"/>
              <a:t>resulten</a:t>
            </a:r>
            <a:r>
              <a:rPr lang="en-US" sz="1750" dirty="0"/>
              <a:t> </a:t>
            </a:r>
            <a:r>
              <a:rPr lang="en-US" sz="1750" dirty="0" err="1"/>
              <a:t>heridos</a:t>
            </a:r>
            <a:r>
              <a:rPr lang="en-US" sz="1750" dirty="0"/>
              <a:t>?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750" b="1" dirty="0" err="1"/>
              <a:t>Liderazgo</a:t>
            </a:r>
            <a:r>
              <a:rPr lang="en-US" sz="1750" b="1" dirty="0"/>
              <a:t>: </a:t>
            </a:r>
            <a:r>
              <a:rPr lang="en-US" sz="1750" dirty="0"/>
              <a:t>¿</a:t>
            </a:r>
            <a:r>
              <a:rPr lang="en-US" sz="1750" dirty="0" err="1"/>
              <a:t>Cumplen</a:t>
            </a:r>
            <a:r>
              <a:rPr lang="en-US" sz="1750" dirty="0"/>
              <a:t> </a:t>
            </a:r>
            <a:r>
              <a:rPr lang="en-US" sz="1750" dirty="0" err="1"/>
              <a:t>los</a:t>
            </a:r>
            <a:r>
              <a:rPr lang="en-US" sz="1750" dirty="0"/>
              <a:t> </a:t>
            </a:r>
            <a:r>
              <a:rPr lang="en-US" sz="1750" dirty="0" err="1"/>
              <a:t>supervisores</a:t>
            </a:r>
            <a:r>
              <a:rPr lang="en-US" sz="1750" dirty="0"/>
              <a:t> y </a:t>
            </a:r>
            <a:r>
              <a:rPr lang="en-US" sz="1750" dirty="0" err="1"/>
              <a:t>los</a:t>
            </a:r>
            <a:r>
              <a:rPr lang="en-US" sz="1750" dirty="0"/>
              <a:t> </a:t>
            </a:r>
            <a:r>
              <a:rPr lang="en-US" sz="1750" dirty="0" err="1"/>
              <a:t>gerentes</a:t>
            </a:r>
            <a:r>
              <a:rPr lang="en-US" sz="1750" dirty="0"/>
              <a:t> con las </a:t>
            </a:r>
            <a:r>
              <a:rPr lang="en-US" sz="1750" dirty="0" err="1"/>
              <a:t>obligaciones</a:t>
            </a:r>
            <a:r>
              <a:rPr lang="en-US" sz="1750" dirty="0"/>
              <a:t> de </a:t>
            </a:r>
            <a:r>
              <a:rPr lang="en-US" sz="1750" dirty="0" err="1"/>
              <a:t>salud</a:t>
            </a:r>
            <a:r>
              <a:rPr lang="en-US" sz="1750" dirty="0"/>
              <a:t> y </a:t>
            </a:r>
            <a:r>
              <a:rPr lang="en-US" sz="1750" dirty="0" err="1"/>
              <a:t>seguridad</a:t>
            </a:r>
            <a:r>
              <a:rPr lang="en-US" sz="1750" dirty="0"/>
              <a:t>?</a:t>
            </a:r>
            <a:br>
              <a:rPr lang="en-US" sz="1750" dirty="0"/>
            </a:br>
            <a:endParaRPr sz="17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9D4F79-C2E8-4463-AC48-A24FA6639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178" y="5947135"/>
            <a:ext cx="5686566" cy="947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F7E48C-0380-4D11-988D-A5D1AF48F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5893358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9EA5B818-1175-E7A7-1AF4-445838AEAEF7}"/>
              </a:ext>
            </a:extLst>
          </p:cNvPr>
          <p:cNvSpPr txBox="1"/>
          <p:nvPr/>
        </p:nvSpPr>
        <p:spPr>
          <a:xfrm>
            <a:off x="202630" y="5921103"/>
            <a:ext cx="578944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4: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incidentes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y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accidentes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044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486400" y="332509"/>
            <a:ext cx="6705600" cy="470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Crear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 Lugar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Seguro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800" dirty="0"/>
          </a:p>
          <a:p>
            <a:r>
              <a:rPr lang="en-US" sz="1800" dirty="0"/>
              <a:t>Para </a:t>
            </a:r>
            <a:r>
              <a:rPr lang="en-US" sz="1800" dirty="0" err="1"/>
              <a:t>continuar</a:t>
            </a:r>
            <a:r>
              <a:rPr lang="en-US" sz="1800" dirty="0"/>
              <a:t> </a:t>
            </a:r>
            <a:r>
              <a:rPr lang="en-US" sz="1800" dirty="0" err="1"/>
              <a:t>aprendiendo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análisis</a:t>
            </a:r>
            <a:r>
              <a:rPr lang="en-US" sz="1800" dirty="0"/>
              <a:t> de </a:t>
            </a:r>
            <a:r>
              <a:rPr lang="en-US" sz="1800" dirty="0" err="1"/>
              <a:t>incidentes</a:t>
            </a:r>
            <a:r>
              <a:rPr lang="en-US" sz="1800" dirty="0"/>
              <a:t> y </a:t>
            </a:r>
            <a:r>
              <a:rPr lang="en-US" sz="1800" dirty="0" err="1"/>
              <a:t>accidentes</a:t>
            </a:r>
            <a:r>
              <a:rPr lang="en-US" sz="1800" dirty="0"/>
              <a:t>, </a:t>
            </a:r>
            <a:r>
              <a:rPr lang="en-US" sz="1800" dirty="0" err="1"/>
              <a:t>considere</a:t>
            </a:r>
            <a:r>
              <a:rPr lang="en-US" sz="1800" dirty="0"/>
              <a:t> </a:t>
            </a:r>
            <a:r>
              <a:rPr lang="en-US" sz="1800" dirty="0" err="1"/>
              <a:t>realizar</a:t>
            </a:r>
            <a:r>
              <a:rPr lang="en-US" sz="1800" dirty="0"/>
              <a:t> </a:t>
            </a:r>
            <a:r>
              <a:rPr lang="en-US" sz="1800" dirty="0" err="1"/>
              <a:t>nuestro</a:t>
            </a:r>
            <a:r>
              <a:rPr lang="en-US" sz="1800" dirty="0"/>
              <a:t> </a:t>
            </a:r>
            <a:r>
              <a:rPr lang="en-US" sz="1800" dirty="0" err="1"/>
              <a:t>curso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</a:t>
            </a:r>
            <a:r>
              <a:rPr lang="en-US" sz="1800" dirty="0" err="1"/>
              <a:t>investigación</a:t>
            </a:r>
            <a:r>
              <a:rPr lang="en-US" sz="1800" dirty="0"/>
              <a:t> de </a:t>
            </a:r>
            <a:r>
              <a:rPr lang="en-US" sz="1800" dirty="0" err="1"/>
              <a:t>accidentes</a:t>
            </a:r>
            <a:r>
              <a:rPr lang="en-US" sz="1800" dirty="0"/>
              <a:t>. Este </a:t>
            </a:r>
            <a:r>
              <a:rPr lang="en-US" sz="1800" dirty="0" err="1"/>
              <a:t>programa</a:t>
            </a:r>
            <a:r>
              <a:rPr lang="en-US" sz="1800" dirty="0"/>
              <a:t> de </a:t>
            </a:r>
            <a:r>
              <a:rPr lang="en-US" sz="1800" dirty="0" err="1"/>
              <a:t>capacitación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línea</a:t>
            </a:r>
            <a:r>
              <a:rPr lang="en-US" sz="1800" dirty="0"/>
              <a:t> se </a:t>
            </a:r>
            <a:r>
              <a:rPr lang="en-US" sz="1800" dirty="0" err="1"/>
              <a:t>creó</a:t>
            </a:r>
            <a:r>
              <a:rPr lang="en-US" sz="1800" dirty="0"/>
              <a:t> para </a:t>
            </a:r>
            <a:r>
              <a:rPr lang="en-US" sz="1800" dirty="0" err="1"/>
              <a:t>ayudar</a:t>
            </a:r>
            <a:r>
              <a:rPr lang="en-US" sz="1800" dirty="0"/>
              <a:t> a </a:t>
            </a:r>
            <a:r>
              <a:rPr lang="en-US" sz="1800" dirty="0" err="1"/>
              <a:t>desarrollar</a:t>
            </a:r>
            <a:r>
              <a:rPr lang="en-US" sz="1800" dirty="0"/>
              <a:t> las </a:t>
            </a:r>
            <a:r>
              <a:rPr lang="en-US" sz="1800" dirty="0" err="1"/>
              <a:t>habilidades</a:t>
            </a:r>
            <a:r>
              <a:rPr lang="en-US" sz="1800" dirty="0"/>
              <a:t> </a:t>
            </a:r>
            <a:r>
              <a:rPr lang="en-US" sz="1800" dirty="0" err="1"/>
              <a:t>básicas</a:t>
            </a:r>
            <a:r>
              <a:rPr lang="en-US" sz="1800" dirty="0"/>
              <a:t> </a:t>
            </a:r>
            <a:r>
              <a:rPr lang="en-US" sz="1800" dirty="0" err="1"/>
              <a:t>necesarias</a:t>
            </a:r>
            <a:r>
              <a:rPr lang="en-US" sz="1800" dirty="0"/>
              <a:t> para </a:t>
            </a:r>
            <a:r>
              <a:rPr lang="en-US" sz="1800" dirty="0" err="1"/>
              <a:t>realizar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investigación</a:t>
            </a:r>
            <a:r>
              <a:rPr lang="en-US" sz="1800" dirty="0"/>
              <a:t> de </a:t>
            </a:r>
            <a:r>
              <a:rPr lang="en-US" sz="1800" dirty="0" err="1"/>
              <a:t>accidentes</a:t>
            </a:r>
            <a:r>
              <a:rPr lang="en-US" sz="1800" dirty="0"/>
              <a:t> </a:t>
            </a:r>
            <a:r>
              <a:rPr lang="en-US" sz="1800" dirty="0" err="1"/>
              <a:t>efectiva</a:t>
            </a:r>
            <a:r>
              <a:rPr lang="en-US" sz="1800" dirty="0"/>
              <a:t> y </a:t>
            </a:r>
            <a:r>
              <a:rPr lang="en-US" sz="1800" dirty="0" err="1"/>
              <a:t>completar</a:t>
            </a:r>
            <a:r>
              <a:rPr lang="en-US" sz="1800" dirty="0"/>
              <a:t> un </a:t>
            </a:r>
            <a:r>
              <a:rPr lang="en-US" sz="1800" dirty="0" err="1"/>
              <a:t>informe</a:t>
            </a:r>
            <a:r>
              <a:rPr lang="en-US" sz="1800" dirty="0"/>
              <a:t> de </a:t>
            </a:r>
            <a:r>
              <a:rPr lang="en-US" sz="1800" dirty="0" err="1"/>
              <a:t>investigación</a:t>
            </a:r>
            <a:r>
              <a:rPr lang="en-US" sz="1800" dirty="0"/>
              <a:t> de </a:t>
            </a:r>
            <a:r>
              <a:rPr lang="en-US" sz="1800" dirty="0" err="1"/>
              <a:t>accidentes</a:t>
            </a:r>
            <a:r>
              <a:rPr lang="en-US" sz="1800" dirty="0"/>
              <a:t>.  </a:t>
            </a:r>
          </a:p>
          <a:p>
            <a:endParaRPr lang="en-US" sz="1800" dirty="0"/>
          </a:p>
          <a:p>
            <a:r>
              <a:rPr lang="en-US" sz="1800" dirty="0"/>
              <a:t>El </a:t>
            </a:r>
            <a:r>
              <a:rPr lang="en-US" sz="1800" dirty="0" err="1"/>
              <a:t>curso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</a:t>
            </a:r>
            <a:r>
              <a:rPr lang="en-US" sz="1800" dirty="0" err="1"/>
              <a:t>investigación</a:t>
            </a:r>
            <a:r>
              <a:rPr lang="en-US" sz="1800" dirty="0"/>
              <a:t> de </a:t>
            </a:r>
            <a:r>
              <a:rPr lang="en-US" sz="1800" dirty="0" err="1"/>
              <a:t>accidentes</a:t>
            </a:r>
            <a:r>
              <a:rPr lang="en-US" sz="1800" dirty="0"/>
              <a:t> </a:t>
            </a:r>
            <a:r>
              <a:rPr lang="en-US" sz="1800" dirty="0" err="1"/>
              <a:t>abarcan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siguientes</a:t>
            </a:r>
            <a:r>
              <a:rPr lang="en-US" sz="1800" dirty="0"/>
              <a:t> </a:t>
            </a:r>
            <a:r>
              <a:rPr lang="en-US" sz="1800" dirty="0" err="1"/>
              <a:t>temas</a:t>
            </a:r>
            <a:r>
              <a:rPr lang="en-US" sz="1800" dirty="0"/>
              <a:t>: </a:t>
            </a:r>
            <a:r>
              <a:rPr lang="en-US" sz="1800" dirty="0" err="1"/>
              <a:t>creación</a:t>
            </a:r>
            <a:r>
              <a:rPr lang="en-US" sz="1800" dirty="0"/>
              <a:t> de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escena</a:t>
            </a:r>
            <a:r>
              <a:rPr lang="en-US" sz="1800" dirty="0"/>
              <a:t> </a:t>
            </a:r>
            <a:r>
              <a:rPr lang="en-US" sz="1800" dirty="0" err="1"/>
              <a:t>segura</a:t>
            </a:r>
            <a:r>
              <a:rPr lang="en-US" sz="1800" dirty="0"/>
              <a:t>, </a:t>
            </a:r>
            <a:r>
              <a:rPr lang="en-US" sz="1800" dirty="0" err="1"/>
              <a:t>recopilación</a:t>
            </a:r>
            <a:r>
              <a:rPr lang="en-US" sz="1800" dirty="0"/>
              <a:t> de </a:t>
            </a:r>
            <a:r>
              <a:rPr lang="en-US" sz="1800" dirty="0" err="1"/>
              <a:t>datos</a:t>
            </a:r>
            <a:r>
              <a:rPr lang="en-US" sz="1800" dirty="0"/>
              <a:t>, </a:t>
            </a:r>
            <a:r>
              <a:rPr lang="en-US" sz="1800" dirty="0" err="1"/>
              <a:t>realización</a:t>
            </a:r>
            <a:r>
              <a:rPr lang="en-US" sz="1800" dirty="0"/>
              <a:t> de </a:t>
            </a:r>
            <a:r>
              <a:rPr lang="en-US" sz="1800" dirty="0" err="1"/>
              <a:t>entrevistas</a:t>
            </a:r>
            <a:r>
              <a:rPr lang="en-US" sz="1800" dirty="0"/>
              <a:t>, </a:t>
            </a:r>
            <a:r>
              <a:rPr lang="en-US" sz="1800" dirty="0" err="1"/>
              <a:t>desarrollo</a:t>
            </a:r>
            <a:r>
              <a:rPr lang="en-US" sz="1800" dirty="0"/>
              <a:t> de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secuencia</a:t>
            </a:r>
            <a:r>
              <a:rPr lang="en-US" sz="1800" dirty="0"/>
              <a:t> de </a:t>
            </a:r>
            <a:r>
              <a:rPr lang="en-US" sz="1800" dirty="0" err="1"/>
              <a:t>eventos</a:t>
            </a:r>
            <a:r>
              <a:rPr lang="en-US" sz="1800" dirty="0"/>
              <a:t>, </a:t>
            </a:r>
            <a:r>
              <a:rPr lang="en-US" sz="1800" dirty="0" err="1"/>
              <a:t>determinación</a:t>
            </a:r>
            <a:r>
              <a:rPr lang="en-US" sz="1800" dirty="0"/>
              <a:t> de la causa, </a:t>
            </a:r>
            <a:r>
              <a:rPr lang="en-US" sz="1800" dirty="0" err="1"/>
              <a:t>aporte</a:t>
            </a:r>
            <a:r>
              <a:rPr lang="en-US" sz="1800" dirty="0"/>
              <a:t> de </a:t>
            </a:r>
            <a:r>
              <a:rPr lang="en-US" sz="1800" dirty="0" err="1"/>
              <a:t>recomendaciones</a:t>
            </a:r>
            <a:r>
              <a:rPr lang="en-US" sz="1800" dirty="0"/>
              <a:t> y </a:t>
            </a:r>
            <a:r>
              <a:rPr lang="en-US" sz="1800" dirty="0" err="1"/>
              <a:t>redacción</a:t>
            </a:r>
            <a:r>
              <a:rPr lang="en-US" sz="1800" dirty="0"/>
              <a:t> de un </a:t>
            </a:r>
            <a:r>
              <a:rPr lang="en-US" sz="1800" dirty="0" err="1"/>
              <a:t>informe</a:t>
            </a:r>
            <a:r>
              <a:rPr lang="en-US" sz="1800" dirty="0"/>
              <a:t>.</a:t>
            </a:r>
            <a:br>
              <a:rPr lang="en-US" sz="1600" dirty="0"/>
            </a:br>
            <a:endParaRPr lang="en-US" sz="1600" dirty="0"/>
          </a:p>
          <a:p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9D4F79-C2E8-4463-AC48-A24FA6639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178" y="5947135"/>
            <a:ext cx="5686566" cy="947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6E20F9-0681-4419-B879-8718C2BACD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5486399" cy="5893357"/>
          </a:xfrm>
          <a:prstGeom prst="rect">
            <a:avLst/>
          </a:prstGeom>
        </p:spPr>
      </p:pic>
      <p:sp>
        <p:nvSpPr>
          <p:cNvPr id="2" name="Rectangle 1">
            <a:hlinkClick r:id="rId5"/>
            <a:extLst>
              <a:ext uri="{FF2B5EF4-FFF2-40B4-BE49-F238E27FC236}">
                <a16:creationId xmlns:a16="http://schemas.microsoft.com/office/drawing/2014/main" id="{25B792C6-5791-4646-A25A-F19B45C29FE6}"/>
              </a:ext>
            </a:extLst>
          </p:cNvPr>
          <p:cNvSpPr/>
          <p:nvPr/>
        </p:nvSpPr>
        <p:spPr>
          <a:xfrm>
            <a:off x="6818049" y="5308847"/>
            <a:ext cx="3417903" cy="5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INVESTIGACIÓN DE ACCIDENTES</a:t>
            </a:r>
          </a:p>
        </p:txBody>
      </p:sp>
      <p:sp>
        <p:nvSpPr>
          <p:cNvPr id="5" name="Google Shape;102;p2">
            <a:extLst>
              <a:ext uri="{FF2B5EF4-FFF2-40B4-BE49-F238E27FC236}">
                <a16:creationId xmlns:a16="http://schemas.microsoft.com/office/drawing/2014/main" id="{9421F96C-FE31-645C-FEC0-135DD5721649}"/>
              </a:ext>
            </a:extLst>
          </p:cNvPr>
          <p:cNvSpPr txBox="1"/>
          <p:nvPr/>
        </p:nvSpPr>
        <p:spPr>
          <a:xfrm>
            <a:off x="202630" y="5912050"/>
            <a:ext cx="578944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4: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incidentes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y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accidentes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75477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t="11228"/>
          <a:stretch/>
        </p:blipFill>
        <p:spPr>
          <a:xfrm>
            <a:off x="0" y="0"/>
            <a:ext cx="12169791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0" y="2542903"/>
            <a:ext cx="12192000" cy="2272938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-566651" y="2799876"/>
            <a:ext cx="1332530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 DE PELIGROS</a:t>
            </a:r>
            <a:endParaRPr sz="40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-566651" y="3569317"/>
            <a:ext cx="1332530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5: </a:t>
            </a:r>
            <a:r>
              <a:rPr lang="en-US" sz="44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Control de </a:t>
            </a:r>
            <a:r>
              <a:rPr lang="en-US" sz="44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31546-B882-42B9-8004-73C162EC3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317" y="125950"/>
            <a:ext cx="2596877" cy="1077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E971AB-E729-4034-872A-F6C4B6767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66" y="260296"/>
            <a:ext cx="3119159" cy="101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209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5019" y="53976"/>
            <a:ext cx="6274351" cy="590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Anticipación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Control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800" dirty="0"/>
          </a:p>
          <a:p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último</a:t>
            </a:r>
            <a:r>
              <a:rPr lang="en-US" sz="1800" dirty="0"/>
              <a:t> </a:t>
            </a:r>
            <a:r>
              <a:rPr lang="en-US" sz="1800" dirty="0" err="1"/>
              <a:t>módulo</a:t>
            </a:r>
            <a:r>
              <a:rPr lang="en-US" sz="1800" dirty="0"/>
              <a:t>, </a:t>
            </a:r>
            <a:r>
              <a:rPr lang="en-US" sz="1800" dirty="0" err="1"/>
              <a:t>aprendimos</a:t>
            </a:r>
            <a:r>
              <a:rPr lang="en-US" sz="1800" dirty="0"/>
              <a:t> a </a:t>
            </a:r>
            <a:r>
              <a:rPr lang="en-US" sz="1800" dirty="0" err="1"/>
              <a:t>identificar</a:t>
            </a:r>
            <a:r>
              <a:rPr lang="en-US" sz="1800" dirty="0"/>
              <a:t> la causa de </a:t>
            </a:r>
            <a:r>
              <a:rPr lang="en-US" sz="1800" dirty="0" err="1"/>
              <a:t>condiciones</a:t>
            </a:r>
            <a:r>
              <a:rPr lang="en-US" sz="1800" dirty="0"/>
              <a:t> y </a:t>
            </a:r>
            <a:r>
              <a:rPr lang="en-US" sz="1800" dirty="0" err="1"/>
              <a:t>conductas</a:t>
            </a:r>
            <a:r>
              <a:rPr lang="en-US" sz="1800" dirty="0"/>
              <a:t> </a:t>
            </a:r>
            <a:r>
              <a:rPr lang="en-US" sz="1800" dirty="0" err="1"/>
              <a:t>laborales</a:t>
            </a:r>
            <a:r>
              <a:rPr lang="en-US" sz="1800" dirty="0"/>
              <a:t> que no son </a:t>
            </a:r>
            <a:r>
              <a:rPr lang="en-US" sz="1800" dirty="0" err="1"/>
              <a:t>seguras</a:t>
            </a:r>
            <a:r>
              <a:rPr lang="en-US" sz="1800" dirty="0"/>
              <a:t>.  </a:t>
            </a:r>
            <a:r>
              <a:rPr lang="en-US" sz="1800" dirty="0" err="1"/>
              <a:t>Ahora</a:t>
            </a:r>
            <a:r>
              <a:rPr lang="en-US" sz="1800" dirty="0"/>
              <a:t> </a:t>
            </a:r>
            <a:r>
              <a:rPr lang="en-US" sz="1800" dirty="0" err="1"/>
              <a:t>aprenderemos</a:t>
            </a:r>
            <a:r>
              <a:rPr lang="en-US" sz="1800" dirty="0"/>
              <a:t> </a:t>
            </a:r>
            <a:r>
              <a:rPr lang="en-US" sz="1800" dirty="0" err="1"/>
              <a:t>cómo</a:t>
            </a:r>
            <a:r>
              <a:rPr lang="en-US" sz="1800" dirty="0"/>
              <a:t> </a:t>
            </a:r>
            <a:r>
              <a:rPr lang="en-US" sz="1800" dirty="0" err="1"/>
              <a:t>controlar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identificados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/>
              <a:t>Para </a:t>
            </a:r>
            <a:r>
              <a:rPr lang="en-US" sz="1800" dirty="0" err="1"/>
              <a:t>mejorar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sistema</a:t>
            </a:r>
            <a:r>
              <a:rPr lang="en-US" sz="1800" dirty="0"/>
              <a:t> de </a:t>
            </a:r>
            <a:r>
              <a:rPr lang="en-US" sz="1800" dirty="0" err="1"/>
              <a:t>manejo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r>
              <a:rPr lang="en-US" sz="1800" dirty="0"/>
              <a:t> y </a:t>
            </a:r>
            <a:r>
              <a:rPr lang="en-US" sz="1800" dirty="0" err="1"/>
              <a:t>salud</a:t>
            </a:r>
            <a:r>
              <a:rPr lang="en-US" sz="1800" dirty="0"/>
              <a:t> de la </a:t>
            </a:r>
            <a:r>
              <a:rPr lang="en-US" sz="1800" dirty="0" err="1"/>
              <a:t>manera</a:t>
            </a:r>
            <a:r>
              <a:rPr lang="en-US" sz="1800" dirty="0"/>
              <a:t> la </a:t>
            </a:r>
            <a:r>
              <a:rPr lang="en-US" sz="1800" dirty="0" err="1"/>
              <a:t>efectiva</a:t>
            </a:r>
            <a:r>
              <a:rPr lang="en-US" sz="1800" dirty="0"/>
              <a:t>, </a:t>
            </a:r>
            <a:r>
              <a:rPr lang="en-US" sz="1800" dirty="0" err="1"/>
              <a:t>debemos</a:t>
            </a:r>
            <a:r>
              <a:rPr lang="en-US" sz="1800" dirty="0"/>
              <a:t> </a:t>
            </a:r>
            <a:r>
              <a:rPr lang="en-US" sz="1800" dirty="0" err="1"/>
              <a:t>prever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posibles</a:t>
            </a:r>
            <a:r>
              <a:rPr lang="en-US" sz="1800" dirty="0"/>
              <a:t> </a:t>
            </a:r>
            <a:r>
              <a:rPr lang="en-US" sz="1800" dirty="0" err="1"/>
              <a:t>peligros</a:t>
            </a:r>
            <a:r>
              <a:rPr lang="en-US" sz="1800" dirty="0"/>
              <a:t> antes de que </a:t>
            </a:r>
            <a:r>
              <a:rPr lang="en-US" sz="1800" dirty="0" err="1"/>
              <a:t>surjan</a:t>
            </a:r>
            <a:r>
              <a:rPr lang="en-US" sz="1800" dirty="0"/>
              <a:t>; </a:t>
            </a:r>
            <a:r>
              <a:rPr lang="en-US" sz="1800" dirty="0" err="1"/>
              <a:t>esta</a:t>
            </a:r>
            <a:r>
              <a:rPr lang="en-US" sz="1800" dirty="0"/>
              <a:t> es la </a:t>
            </a:r>
            <a:r>
              <a:rPr lang="en-US" sz="1800" dirty="0" err="1"/>
              <a:t>finalidad</a:t>
            </a:r>
            <a:r>
              <a:rPr lang="en-US" sz="1800" dirty="0"/>
              <a:t> de la </a:t>
            </a:r>
            <a:r>
              <a:rPr lang="en-US" sz="1800" dirty="0" err="1"/>
              <a:t>auditoría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r>
              <a:rPr lang="en-US" sz="1800" dirty="0"/>
              <a:t>.  Si no se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prever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peligro</a:t>
            </a:r>
            <a:r>
              <a:rPr lang="en-US" sz="1800" dirty="0"/>
              <a:t>, </a:t>
            </a:r>
            <a:r>
              <a:rPr lang="en-US" sz="1800" dirty="0" err="1"/>
              <a:t>debemos</a:t>
            </a:r>
            <a:r>
              <a:rPr lang="en-US" sz="1800" dirty="0"/>
              <a:t> </a:t>
            </a:r>
            <a:r>
              <a:rPr lang="en-US" sz="1800" dirty="0" err="1"/>
              <a:t>controlar</a:t>
            </a:r>
            <a:r>
              <a:rPr lang="en-US" sz="1800" dirty="0"/>
              <a:t> </a:t>
            </a:r>
            <a:r>
              <a:rPr lang="en-US" sz="1800" dirty="0" err="1"/>
              <a:t>aquellos</a:t>
            </a:r>
            <a:r>
              <a:rPr lang="en-US" sz="1800" dirty="0"/>
              <a:t> </a:t>
            </a:r>
            <a:r>
              <a:rPr lang="en-US" sz="1800" dirty="0" err="1"/>
              <a:t>existentes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vez</a:t>
            </a:r>
            <a:r>
              <a:rPr lang="en-US" sz="1800" dirty="0"/>
              <a:t> que se </a:t>
            </a:r>
            <a:r>
              <a:rPr lang="en-US" sz="1800" dirty="0" err="1"/>
              <a:t>hayan</a:t>
            </a:r>
            <a:r>
              <a:rPr lang="en-US" sz="1800" dirty="0"/>
              <a:t> </a:t>
            </a:r>
            <a:r>
              <a:rPr lang="en-US" sz="1800" dirty="0" err="1"/>
              <a:t>identificados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/>
              <a:t>Los </a:t>
            </a:r>
            <a:r>
              <a:rPr lang="en-US" sz="1800" dirty="0" err="1"/>
              <a:t>expertos</a:t>
            </a:r>
            <a:r>
              <a:rPr lang="en-US" sz="1800" dirty="0"/>
              <a:t> </a:t>
            </a:r>
            <a:r>
              <a:rPr lang="en-US" sz="1800" dirty="0" err="1"/>
              <a:t>aceptan</a:t>
            </a:r>
            <a:r>
              <a:rPr lang="en-US" sz="1800" dirty="0"/>
              <a:t> que hay dos </a:t>
            </a:r>
            <a:r>
              <a:rPr lang="en-US" sz="1800" dirty="0" err="1"/>
              <a:t>estrategias</a:t>
            </a:r>
            <a:r>
              <a:rPr lang="en-US" sz="1800" dirty="0"/>
              <a:t> </a:t>
            </a:r>
            <a:r>
              <a:rPr lang="en-US" sz="1800" dirty="0" err="1"/>
              <a:t>principales</a:t>
            </a:r>
            <a:r>
              <a:rPr lang="en-US" sz="1800" dirty="0"/>
              <a:t> de control: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Controlar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peligros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Controlar</a:t>
            </a:r>
            <a:r>
              <a:rPr lang="en-US" sz="1800" dirty="0"/>
              <a:t> la </a:t>
            </a:r>
            <a:r>
              <a:rPr lang="en-US" sz="1800" dirty="0" err="1"/>
              <a:t>exposición</a:t>
            </a:r>
            <a:r>
              <a:rPr lang="en-US" sz="1800" dirty="0"/>
              <a:t> al </a:t>
            </a:r>
            <a:r>
              <a:rPr lang="en-US" sz="1800" dirty="0" err="1"/>
              <a:t>peligro</a:t>
            </a:r>
            <a:r>
              <a:rPr lang="en-US" sz="1800" dirty="0"/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58808134-6059-4666-AAA2-00F02C0C147C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5: 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control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4DEBC-9B31-44C1-AC8B-9FB2E4746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627" y="5964403"/>
            <a:ext cx="5602217" cy="9337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C8C552-B457-42BF-8C87-5E122C427B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5486399" cy="589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62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5019" y="-29243"/>
            <a:ext cx="6274351" cy="603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40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Normas</a:t>
            </a:r>
            <a:r>
              <a:rPr lang="en-US" sz="4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40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requieren</a:t>
            </a:r>
            <a:r>
              <a:rPr lang="en-US" sz="4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40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identificación</a:t>
            </a:r>
            <a:r>
              <a:rPr lang="en-US" sz="4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0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endParaRPr lang="en-US" sz="4000" dirty="0"/>
          </a:p>
          <a:p>
            <a:endParaRPr lang="en-US" sz="1800" dirty="0"/>
          </a:p>
          <a:p>
            <a:r>
              <a:rPr lang="en-US" sz="1800" dirty="0" err="1"/>
              <a:t>Asimismo</a:t>
            </a:r>
            <a:r>
              <a:rPr lang="en-US" sz="1800" dirty="0"/>
              <a:t>, la Norma </a:t>
            </a:r>
            <a:r>
              <a:rPr lang="en-US" sz="1800" dirty="0" err="1"/>
              <a:t>Administrativa</a:t>
            </a:r>
            <a:r>
              <a:rPr lang="en-US" sz="1800" dirty="0"/>
              <a:t> de Oregon 437-001-0760(7)(a)-(b) </a:t>
            </a:r>
            <a:r>
              <a:rPr lang="en-US" sz="1800" dirty="0" err="1"/>
              <a:t>establece</a:t>
            </a:r>
            <a:r>
              <a:rPr lang="en-US" sz="1800" dirty="0"/>
              <a:t> lo </a:t>
            </a:r>
            <a:r>
              <a:rPr lang="en-US" sz="1800" dirty="0" err="1"/>
              <a:t>siguiente</a:t>
            </a:r>
            <a:r>
              <a:rPr lang="en-US" sz="1800" dirty="0"/>
              <a:t>:</a:t>
            </a:r>
          </a:p>
          <a:p>
            <a:endParaRPr lang="en-US" sz="1800" dirty="0"/>
          </a:p>
          <a:p>
            <a:r>
              <a:rPr lang="en-US" sz="1800" dirty="0"/>
              <a:t>“(a) </a:t>
            </a:r>
            <a:r>
              <a:rPr lang="en-US" sz="1800" dirty="0" err="1"/>
              <a:t>Todos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lugares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deben</a:t>
            </a:r>
            <a:r>
              <a:rPr lang="en-US" sz="1800" dirty="0"/>
              <a:t> ser </a:t>
            </a:r>
            <a:r>
              <a:rPr lang="en-US" sz="1800" dirty="0" err="1"/>
              <a:t>inspeccionados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o </a:t>
            </a:r>
            <a:r>
              <a:rPr lang="en-US" sz="1800" dirty="0" err="1"/>
              <a:t>más</a:t>
            </a:r>
            <a:r>
              <a:rPr lang="en-US" sz="1800" dirty="0"/>
              <a:t> personas </a:t>
            </a:r>
            <a:r>
              <a:rPr lang="en-US" sz="1800" dirty="0" err="1"/>
              <a:t>calificadas</a:t>
            </a:r>
            <a:r>
              <a:rPr lang="en-US" sz="1800" dirty="0"/>
              <a:t> con la </a:t>
            </a:r>
            <a:r>
              <a:rPr lang="en-US" sz="1800" dirty="0" err="1"/>
              <a:t>frecuencia</a:t>
            </a:r>
            <a:r>
              <a:rPr lang="en-US" sz="1800" dirty="0"/>
              <a:t> que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tipo</a:t>
            </a:r>
            <a:r>
              <a:rPr lang="en-US" sz="1800" dirty="0"/>
              <a:t> de </a:t>
            </a:r>
            <a:r>
              <a:rPr lang="en-US" sz="1800" dirty="0" err="1"/>
              <a:t>operación</a:t>
            </a:r>
            <a:r>
              <a:rPr lang="en-US" sz="1800" dirty="0"/>
              <a:t> o la </a:t>
            </a:r>
            <a:r>
              <a:rPr lang="en-US" sz="1800" dirty="0" err="1"/>
              <a:t>clase</a:t>
            </a:r>
            <a:r>
              <a:rPr lang="en-US" sz="1800" dirty="0"/>
              <a:t> de </a:t>
            </a:r>
            <a:r>
              <a:rPr lang="en-US" sz="1800" dirty="0" err="1"/>
              <a:t>equipo</a:t>
            </a:r>
            <a:r>
              <a:rPr lang="en-US" sz="1800" dirty="0"/>
              <a:t> </a:t>
            </a:r>
            <a:r>
              <a:rPr lang="en-US" sz="1800" dirty="0" err="1"/>
              <a:t>requieran</a:t>
            </a:r>
            <a:r>
              <a:rPr lang="en-US" sz="1800" dirty="0"/>
              <a:t>.  Los </a:t>
            </a:r>
            <a:r>
              <a:rPr lang="en-US" sz="1800" dirty="0" err="1"/>
              <a:t>equipos</a:t>
            </a:r>
            <a:r>
              <a:rPr lang="en-US" sz="1800" dirty="0"/>
              <a:t> </a:t>
            </a:r>
            <a:r>
              <a:rPr lang="en-US" sz="1800" dirty="0" err="1"/>
              <a:t>defectuosos</a:t>
            </a:r>
            <a:r>
              <a:rPr lang="en-US" sz="1800" dirty="0"/>
              <a:t> o las </a:t>
            </a:r>
            <a:r>
              <a:rPr lang="en-US" sz="1800" dirty="0" err="1"/>
              <a:t>condiciones</a:t>
            </a:r>
            <a:r>
              <a:rPr lang="en-US" sz="1800" dirty="0"/>
              <a:t> </a:t>
            </a:r>
            <a:r>
              <a:rPr lang="en-US" sz="1800" dirty="0" err="1"/>
              <a:t>inseguras</a:t>
            </a:r>
            <a:r>
              <a:rPr lang="en-US" sz="1800" dirty="0"/>
              <a:t> </a:t>
            </a:r>
            <a:r>
              <a:rPr lang="en-US" sz="1800" dirty="0" err="1"/>
              <a:t>detectadas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</a:t>
            </a:r>
            <a:r>
              <a:rPr lang="en-US" sz="1800" dirty="0" err="1"/>
              <a:t>estas</a:t>
            </a:r>
            <a:r>
              <a:rPr lang="en-US" sz="1800" dirty="0"/>
              <a:t> </a:t>
            </a:r>
            <a:r>
              <a:rPr lang="en-US" sz="1800" dirty="0" err="1"/>
              <a:t>inspecciones</a:t>
            </a:r>
            <a:r>
              <a:rPr lang="en-US" sz="1800" dirty="0"/>
              <a:t> </a:t>
            </a:r>
            <a:r>
              <a:rPr lang="en-US" sz="1800" dirty="0" err="1"/>
              <a:t>deben</a:t>
            </a:r>
            <a:r>
              <a:rPr lang="en-US" sz="1800" dirty="0"/>
              <a:t> </a:t>
            </a:r>
            <a:r>
              <a:rPr lang="en-US" sz="1800" dirty="0" err="1"/>
              <a:t>reemplazarse</a:t>
            </a:r>
            <a:r>
              <a:rPr lang="en-US" sz="1800" dirty="0"/>
              <a:t>, </a:t>
            </a:r>
            <a:r>
              <a:rPr lang="en-US" sz="1800" dirty="0" err="1"/>
              <a:t>repararse</a:t>
            </a:r>
            <a:r>
              <a:rPr lang="en-US" sz="1800" dirty="0"/>
              <a:t> o </a:t>
            </a:r>
            <a:r>
              <a:rPr lang="en-US" sz="1800" dirty="0" err="1"/>
              <a:t>arreglarse</a:t>
            </a:r>
            <a:r>
              <a:rPr lang="en-US" sz="1800" dirty="0"/>
              <a:t> </a:t>
            </a:r>
            <a:r>
              <a:rPr lang="en-US" sz="1800" dirty="0" err="1"/>
              <a:t>inmediatamente</a:t>
            </a:r>
            <a:r>
              <a:rPr lang="en-US" sz="1800" dirty="0"/>
              <a:t>.</a:t>
            </a:r>
          </a:p>
          <a:p>
            <a:r>
              <a:rPr lang="en-US" sz="1800" dirty="0"/>
              <a:t>(b) </a:t>
            </a:r>
            <a:r>
              <a:rPr lang="en-US" sz="1800" dirty="0" err="1"/>
              <a:t>Siempre</a:t>
            </a:r>
            <a:r>
              <a:rPr lang="en-US" sz="1800" dirty="0"/>
              <a:t> que se </a:t>
            </a:r>
            <a:r>
              <a:rPr lang="en-US" sz="1800" dirty="0" err="1"/>
              <a:t>requiera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este</a:t>
            </a:r>
            <a:r>
              <a:rPr lang="en-US" sz="1800" dirty="0"/>
              <a:t> </a:t>
            </a:r>
            <a:r>
              <a:rPr lang="en-US" sz="1800" dirty="0" err="1"/>
              <a:t>código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r>
              <a:rPr lang="en-US" sz="1800" dirty="0"/>
              <a:t>, se </a:t>
            </a:r>
            <a:r>
              <a:rPr lang="en-US" sz="1800" dirty="0" err="1"/>
              <a:t>debe</a:t>
            </a:r>
            <a:r>
              <a:rPr lang="en-US" sz="1800" dirty="0"/>
              <a:t> </a:t>
            </a:r>
            <a:r>
              <a:rPr lang="en-US" sz="1800" dirty="0" err="1"/>
              <a:t>conservar</a:t>
            </a:r>
            <a:r>
              <a:rPr lang="en-US" sz="1800" dirty="0"/>
              <a:t> un </a:t>
            </a:r>
            <a:r>
              <a:rPr lang="en-US" sz="1800" dirty="0" err="1"/>
              <a:t>informe</a:t>
            </a:r>
            <a:r>
              <a:rPr lang="en-US" sz="1800" dirty="0"/>
              <a:t> </a:t>
            </a:r>
            <a:r>
              <a:rPr lang="en-US" sz="1800" dirty="0" err="1"/>
              <a:t>escrito</a:t>
            </a:r>
            <a:r>
              <a:rPr lang="en-US" sz="1800" dirty="0"/>
              <a:t> y </a:t>
            </a:r>
            <a:r>
              <a:rPr lang="en-US" sz="1800" dirty="0" err="1"/>
              <a:t>fechado</a:t>
            </a:r>
            <a:r>
              <a:rPr lang="en-US" sz="1800" dirty="0"/>
              <a:t>, </a:t>
            </a:r>
            <a:r>
              <a:rPr lang="en-US" sz="1800" dirty="0" err="1"/>
              <a:t>firmado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las personas que </a:t>
            </a:r>
            <a:r>
              <a:rPr lang="en-US" sz="1800" dirty="0" err="1"/>
              <a:t>realizan</a:t>
            </a:r>
            <a:r>
              <a:rPr lang="en-US" sz="1800" dirty="0"/>
              <a:t> la </a:t>
            </a:r>
            <a:r>
              <a:rPr lang="en-US" sz="1800" dirty="0" err="1"/>
              <a:t>inspección</a:t>
            </a:r>
            <a:r>
              <a:rPr lang="en-US" sz="1800" dirty="0"/>
              <a:t>”.</a:t>
            </a:r>
          </a:p>
          <a:p>
            <a:endParaRPr lang="en-US" sz="1800" dirty="0"/>
          </a:p>
          <a:p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ver</a:t>
            </a:r>
            <a:r>
              <a:rPr lang="en-US" sz="1800" dirty="0"/>
              <a:t> la </a:t>
            </a:r>
            <a:r>
              <a:rPr lang="en-US" sz="1800" dirty="0" err="1"/>
              <a:t>norma</a:t>
            </a:r>
            <a:r>
              <a:rPr lang="en-US" sz="1800" dirty="0"/>
              <a:t> </a:t>
            </a:r>
            <a:r>
              <a:rPr lang="en-US" sz="1800" dirty="0" err="1"/>
              <a:t>completa</a:t>
            </a:r>
            <a:r>
              <a:rPr lang="en-US" sz="1800" dirty="0"/>
              <a:t> </a:t>
            </a:r>
            <a:r>
              <a:rPr lang="en-US" sz="1800" dirty="0">
                <a:hlinkClick r:id="rId3"/>
              </a:rPr>
              <a:t>aquí</a:t>
            </a:r>
            <a:r>
              <a:rPr lang="en-US" sz="1800" baseline="30000" dirty="0"/>
              <a:t> [2]</a:t>
            </a:r>
            <a:r>
              <a:rPr lang="en-US" sz="1800" dirty="0"/>
              <a:t>. </a:t>
            </a:r>
          </a:p>
          <a:p>
            <a:r>
              <a:rPr lang="en-US" sz="1800" dirty="0"/>
              <a:t>Las </a:t>
            </a:r>
            <a:r>
              <a:rPr lang="en-US" sz="1800" dirty="0" err="1"/>
              <a:t>inspecciones</a:t>
            </a:r>
            <a:r>
              <a:rPr lang="en-US" sz="1800" dirty="0"/>
              <a:t> se </a:t>
            </a:r>
            <a:r>
              <a:rPr lang="en-US" sz="1800" dirty="0" err="1"/>
              <a:t>aclaran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las </a:t>
            </a:r>
            <a:r>
              <a:rPr lang="en-US" sz="1800" dirty="0" err="1"/>
              <a:t>normas</a:t>
            </a:r>
            <a:r>
              <a:rPr lang="en-US" sz="1800" dirty="0"/>
              <a:t> del </a:t>
            </a:r>
            <a:r>
              <a:rPr lang="en-US" sz="1800" dirty="0" err="1"/>
              <a:t>comité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r>
              <a:rPr lang="en-US" sz="1800" dirty="0"/>
              <a:t> </a:t>
            </a:r>
            <a:r>
              <a:rPr lang="en-US" sz="1800" dirty="0">
                <a:hlinkClick r:id="rId4"/>
              </a:rPr>
              <a:t>aquí</a:t>
            </a:r>
            <a:r>
              <a:rPr lang="en-US" sz="1800" baseline="30000" dirty="0"/>
              <a:t> [3]</a:t>
            </a:r>
            <a:r>
              <a:rPr lang="en-US" sz="1800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7F1E8-836C-4C32-AD5F-7B9B25950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7319" y="5939898"/>
            <a:ext cx="5655426" cy="942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FA6216-6898-4A0F-8BDF-ACC3F721E2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0"/>
            <a:ext cx="5521910" cy="5931503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23E05F9E-DCE3-70CA-ABA9-E2AB6DB6A79B}"/>
              </a:ext>
            </a:extLst>
          </p:cNvPr>
          <p:cNvSpPr txBox="1"/>
          <p:nvPr/>
        </p:nvSpPr>
        <p:spPr>
          <a:xfrm>
            <a:off x="201926" y="5957358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05674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3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Comprensión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Controles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800" dirty="0"/>
          </a:p>
          <a:p>
            <a:r>
              <a:rPr lang="en-US" sz="1800" dirty="0" err="1"/>
              <a:t>Eliminar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peligros</a:t>
            </a:r>
            <a:r>
              <a:rPr lang="en-US" sz="1800" dirty="0"/>
              <a:t> es </a:t>
            </a:r>
            <a:r>
              <a:rPr lang="en-US" sz="1800" dirty="0" err="1"/>
              <a:t>siempre</a:t>
            </a:r>
            <a:r>
              <a:rPr lang="en-US" sz="1800" dirty="0"/>
              <a:t> la </a:t>
            </a:r>
            <a:r>
              <a:rPr lang="en-US" sz="1800" dirty="0" err="1"/>
              <a:t>vía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directa</a:t>
            </a:r>
            <a:r>
              <a:rPr lang="en-US" sz="1800" dirty="0"/>
              <a:t> para </a:t>
            </a:r>
            <a:r>
              <a:rPr lang="en-US" sz="1800" dirty="0" err="1"/>
              <a:t>lograr</a:t>
            </a:r>
            <a:r>
              <a:rPr lang="en-US" sz="1800" dirty="0"/>
              <a:t> la </a:t>
            </a:r>
            <a:r>
              <a:rPr lang="en-US" sz="1800" dirty="0" err="1"/>
              <a:t>seguridad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. </a:t>
            </a:r>
            <a:r>
              <a:rPr lang="en-US" sz="1800" dirty="0" err="1"/>
              <a:t>Cuando</a:t>
            </a:r>
            <a:r>
              <a:rPr lang="en-US" sz="1800" dirty="0"/>
              <a:t> no se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eliminar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peligros</a:t>
            </a:r>
            <a:r>
              <a:rPr lang="en-US" sz="1800" dirty="0"/>
              <a:t>, </a:t>
            </a:r>
            <a:r>
              <a:rPr lang="en-US" sz="1800" dirty="0" err="1"/>
              <a:t>muchos</a:t>
            </a:r>
            <a:r>
              <a:rPr lang="en-US" sz="1800" dirty="0"/>
              <a:t> </a:t>
            </a:r>
            <a:r>
              <a:rPr lang="en-US" sz="1800" dirty="0" err="1"/>
              <a:t>recursos</a:t>
            </a:r>
            <a:r>
              <a:rPr lang="en-US" sz="1800" dirty="0"/>
              <a:t> </a:t>
            </a:r>
            <a:r>
              <a:rPr lang="en-US" sz="1800" dirty="0" err="1"/>
              <a:t>hablarán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jerarquía</a:t>
            </a:r>
            <a:r>
              <a:rPr lang="en-US" sz="1800" dirty="0"/>
              <a:t> de </a:t>
            </a:r>
            <a:r>
              <a:rPr lang="en-US" sz="1800" dirty="0" err="1"/>
              <a:t>controles</a:t>
            </a:r>
            <a:r>
              <a:rPr lang="en-US" sz="1800" dirty="0"/>
              <a:t>,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cuales</a:t>
            </a:r>
            <a:r>
              <a:rPr lang="en-US" sz="1800" dirty="0"/>
              <a:t> </a:t>
            </a:r>
            <a:r>
              <a:rPr lang="en-US" sz="1800" dirty="0" err="1"/>
              <a:t>comienzan</a:t>
            </a:r>
            <a:r>
              <a:rPr lang="en-US" sz="1800" dirty="0"/>
              <a:t> con </a:t>
            </a:r>
            <a:r>
              <a:rPr lang="en-US" sz="1800" dirty="0" err="1"/>
              <a:t>controles</a:t>
            </a:r>
            <a:r>
              <a:rPr lang="en-US" sz="1800" dirty="0"/>
              <a:t> de </a:t>
            </a:r>
            <a:r>
              <a:rPr lang="en-US" sz="1800" dirty="0" err="1"/>
              <a:t>ingeniería</a:t>
            </a:r>
            <a:r>
              <a:rPr lang="en-US" sz="1800" dirty="0"/>
              <a:t> y </a:t>
            </a:r>
            <a:r>
              <a:rPr lang="en-US" sz="1800" dirty="0" err="1"/>
              <a:t>continúan</a:t>
            </a:r>
            <a:r>
              <a:rPr lang="en-US" sz="1800" dirty="0"/>
              <a:t> con </a:t>
            </a:r>
            <a:r>
              <a:rPr lang="en-US" sz="1800" dirty="0" err="1"/>
              <a:t>controles</a:t>
            </a:r>
            <a:r>
              <a:rPr lang="en-US" sz="1800" dirty="0"/>
              <a:t> </a:t>
            </a:r>
            <a:r>
              <a:rPr lang="en-US" sz="1800" dirty="0" err="1"/>
              <a:t>administrativos</a:t>
            </a:r>
            <a:r>
              <a:rPr lang="en-US" sz="1800" dirty="0"/>
              <a:t> y </a:t>
            </a:r>
            <a:r>
              <a:rPr lang="en-US" sz="1800" dirty="0" err="1"/>
              <a:t>equipos</a:t>
            </a:r>
            <a:r>
              <a:rPr lang="en-US" sz="1800" dirty="0"/>
              <a:t> de </a:t>
            </a:r>
            <a:r>
              <a:rPr lang="en-US" sz="1800" dirty="0" err="1"/>
              <a:t>protección</a:t>
            </a:r>
            <a:r>
              <a:rPr lang="en-US" sz="1800" dirty="0"/>
              <a:t> personal.  </a:t>
            </a:r>
          </a:p>
          <a:p>
            <a:endParaRPr lang="en-US" sz="1800" dirty="0"/>
          </a:p>
          <a:p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otros</a:t>
            </a:r>
            <a:r>
              <a:rPr lang="en-US" sz="1800" dirty="0"/>
              <a:t> </a:t>
            </a:r>
            <a:r>
              <a:rPr lang="en-US" sz="1800" dirty="0" err="1"/>
              <a:t>materiales</a:t>
            </a:r>
            <a:r>
              <a:rPr lang="en-US" sz="1800" dirty="0"/>
              <a:t> se </a:t>
            </a:r>
            <a:r>
              <a:rPr lang="en-US" sz="1800" dirty="0" err="1"/>
              <a:t>puede</a:t>
            </a:r>
            <a:r>
              <a:rPr lang="en-US" sz="1800" dirty="0"/>
              <a:t> usar </a:t>
            </a:r>
            <a:r>
              <a:rPr lang="en-US" sz="1800" dirty="0" err="1"/>
              <a:t>terminología</a:t>
            </a:r>
            <a:r>
              <a:rPr lang="en-US" sz="1800" dirty="0"/>
              <a:t> </a:t>
            </a:r>
            <a:r>
              <a:rPr lang="en-US" sz="1800" dirty="0" err="1"/>
              <a:t>diferente</a:t>
            </a:r>
            <a:r>
              <a:rPr lang="en-US" sz="1800" dirty="0"/>
              <a:t>, </a:t>
            </a:r>
            <a:r>
              <a:rPr lang="en-US" sz="1800" dirty="0" err="1"/>
              <a:t>pero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principios</a:t>
            </a:r>
            <a:r>
              <a:rPr lang="en-US" sz="1800" dirty="0"/>
              <a:t> </a:t>
            </a:r>
            <a:r>
              <a:rPr lang="en-US" sz="1800" dirty="0" err="1"/>
              <a:t>básicos</a:t>
            </a:r>
            <a:r>
              <a:rPr lang="en-US" sz="1800" dirty="0"/>
              <a:t> </a:t>
            </a:r>
            <a:r>
              <a:rPr lang="en-US" sz="1800" dirty="0" err="1"/>
              <a:t>detrás</a:t>
            </a:r>
            <a:r>
              <a:rPr lang="en-US" sz="1800" dirty="0"/>
              <a:t> de la </a:t>
            </a:r>
            <a:r>
              <a:rPr lang="en-US" sz="1800" dirty="0" err="1"/>
              <a:t>jerarquía</a:t>
            </a:r>
            <a:r>
              <a:rPr lang="en-US" sz="1800" dirty="0"/>
              <a:t> de </a:t>
            </a:r>
            <a:r>
              <a:rPr lang="en-US" sz="1800" dirty="0" err="1"/>
              <a:t>controles</a:t>
            </a:r>
            <a:r>
              <a:rPr lang="en-US" sz="1800" dirty="0"/>
              <a:t> son </a:t>
            </a:r>
            <a:r>
              <a:rPr lang="en-US" sz="1800" dirty="0" err="1"/>
              <a:t>relativamente</a:t>
            </a:r>
            <a:r>
              <a:rPr lang="en-US" sz="1800" dirty="0"/>
              <a:t> simples. Se </a:t>
            </a:r>
            <a:r>
              <a:rPr lang="en-US" sz="1800" dirty="0" err="1"/>
              <a:t>prefiere</a:t>
            </a:r>
            <a:r>
              <a:rPr lang="en-US" sz="1800" dirty="0"/>
              <a:t> </a:t>
            </a:r>
            <a:r>
              <a:rPr lang="en-US" sz="1800" dirty="0" err="1"/>
              <a:t>eliminar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peligro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</a:t>
            </a:r>
            <a:r>
              <a:rPr lang="en-US" sz="1800" dirty="0" err="1"/>
              <a:t>completo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un control que </a:t>
            </a:r>
            <a:r>
              <a:rPr lang="en-US" sz="1800" dirty="0" err="1"/>
              <a:t>limite</a:t>
            </a:r>
            <a:r>
              <a:rPr lang="en-US" sz="1800" dirty="0"/>
              <a:t> la </a:t>
            </a:r>
            <a:r>
              <a:rPr lang="en-US" sz="1800" dirty="0" err="1"/>
              <a:t>exposición</a:t>
            </a:r>
            <a:r>
              <a:rPr lang="en-US" sz="1800" dirty="0"/>
              <a:t>. Los </a:t>
            </a:r>
            <a:r>
              <a:rPr lang="en-US" sz="1800" dirty="0" err="1"/>
              <a:t>controles</a:t>
            </a:r>
            <a:r>
              <a:rPr lang="en-US" sz="1800" dirty="0"/>
              <a:t> que </a:t>
            </a:r>
            <a:r>
              <a:rPr lang="en-US" sz="1800" dirty="0" err="1"/>
              <a:t>funcionan</a:t>
            </a:r>
            <a:r>
              <a:rPr lang="en-US" sz="1800" dirty="0"/>
              <a:t> sin la </a:t>
            </a:r>
            <a:r>
              <a:rPr lang="en-US" sz="1800" dirty="0" err="1"/>
              <a:t>intervención</a:t>
            </a:r>
            <a:r>
              <a:rPr lang="en-US" sz="1800" dirty="0"/>
              <a:t> de un </a:t>
            </a:r>
            <a:r>
              <a:rPr lang="en-US" sz="1800" dirty="0" err="1"/>
              <a:t>empleado</a:t>
            </a:r>
            <a:r>
              <a:rPr lang="en-US" sz="1800" dirty="0"/>
              <a:t> son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efectivos</a:t>
            </a:r>
            <a:r>
              <a:rPr lang="en-US" sz="1800" dirty="0"/>
              <a:t> que </a:t>
            </a:r>
            <a:r>
              <a:rPr lang="en-US" sz="1800" dirty="0" err="1"/>
              <a:t>aquellos</a:t>
            </a:r>
            <a:r>
              <a:rPr lang="en-US" sz="1800" dirty="0"/>
              <a:t> que </a:t>
            </a:r>
            <a:r>
              <a:rPr lang="en-US" sz="1800" dirty="0" err="1"/>
              <a:t>dependen</a:t>
            </a:r>
            <a:r>
              <a:rPr lang="en-US" sz="1800" dirty="0"/>
              <a:t> de la </a:t>
            </a:r>
            <a:r>
              <a:rPr lang="en-US" sz="1800" dirty="0" err="1"/>
              <a:t>conducta</a:t>
            </a:r>
            <a:r>
              <a:rPr lang="en-US" sz="1800" dirty="0"/>
              <a:t> de un </a:t>
            </a:r>
            <a:r>
              <a:rPr lang="en-US" sz="1800" dirty="0" err="1"/>
              <a:t>empleado</a:t>
            </a:r>
            <a:r>
              <a:rPr lang="en-US" sz="1800" dirty="0"/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4DEBC-9B31-44C1-AC8B-9FB2E4746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627" y="5964403"/>
            <a:ext cx="5602217" cy="9337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07E23-7C7F-4749-81B8-7CA387520D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5486399" cy="5893358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F2243DED-50EE-8EBD-8864-5D7DAD3EFB06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5: 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control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44184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5019" y="88066"/>
            <a:ext cx="6274351" cy="578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Lugar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800" dirty="0"/>
          </a:p>
          <a:p>
            <a:r>
              <a:rPr lang="en-US" sz="1750" dirty="0" err="1"/>
              <a:t>Ahora</a:t>
            </a:r>
            <a:r>
              <a:rPr lang="en-US" sz="1750" dirty="0"/>
              <a:t> que </a:t>
            </a:r>
            <a:r>
              <a:rPr lang="en-US" sz="1750" dirty="0" err="1"/>
              <a:t>comprende</a:t>
            </a:r>
            <a:r>
              <a:rPr lang="en-US" sz="1750" dirty="0"/>
              <a:t> </a:t>
            </a:r>
            <a:r>
              <a:rPr lang="en-US" sz="1750" dirty="0" err="1"/>
              <a:t>mejor</a:t>
            </a:r>
            <a:r>
              <a:rPr lang="en-US" sz="1750" dirty="0"/>
              <a:t> la </a:t>
            </a:r>
            <a:r>
              <a:rPr lang="en-US" sz="1750" dirty="0" err="1"/>
              <a:t>importancia</a:t>
            </a:r>
            <a:r>
              <a:rPr lang="en-US" sz="1750" dirty="0"/>
              <a:t> de la </a:t>
            </a:r>
            <a:r>
              <a:rPr lang="en-US" sz="1750" dirty="0" err="1"/>
              <a:t>eliminación</a:t>
            </a:r>
            <a:r>
              <a:rPr lang="en-US" sz="1750" dirty="0"/>
              <a:t> y control de </a:t>
            </a:r>
            <a:r>
              <a:rPr lang="en-US" sz="1750" dirty="0" err="1"/>
              <a:t>peligros</a:t>
            </a:r>
            <a:r>
              <a:rPr lang="en-US" sz="1750" dirty="0"/>
              <a:t>, ¿</a:t>
            </a:r>
            <a:r>
              <a:rPr lang="en-US" sz="1750" dirty="0" err="1"/>
              <a:t>cómo</a:t>
            </a:r>
            <a:r>
              <a:rPr lang="en-US" sz="1750" dirty="0"/>
              <a:t> </a:t>
            </a:r>
            <a:r>
              <a:rPr lang="en-US" sz="1750" dirty="0" err="1"/>
              <a:t>puede</a:t>
            </a:r>
            <a:r>
              <a:rPr lang="en-US" sz="1750" dirty="0"/>
              <a:t> </a:t>
            </a:r>
            <a:r>
              <a:rPr lang="en-US" sz="1750" dirty="0" err="1"/>
              <a:t>alcanzar</a:t>
            </a:r>
            <a:r>
              <a:rPr lang="en-US" sz="1750" dirty="0"/>
              <a:t> </a:t>
            </a:r>
            <a:r>
              <a:rPr lang="en-US" sz="1750" dirty="0" err="1"/>
              <a:t>estas</a:t>
            </a:r>
            <a:r>
              <a:rPr lang="en-US" sz="1750" dirty="0"/>
              <a:t> </a:t>
            </a:r>
            <a:r>
              <a:rPr lang="en-US" sz="1750" dirty="0" err="1"/>
              <a:t>metas</a:t>
            </a:r>
            <a:r>
              <a:rPr lang="en-US" sz="1750" dirty="0"/>
              <a:t> </a:t>
            </a:r>
            <a:r>
              <a:rPr lang="en-US" sz="1750" dirty="0" err="1"/>
              <a:t>en</a:t>
            </a:r>
            <a:r>
              <a:rPr lang="en-US" sz="1750" dirty="0"/>
              <a:t> </a:t>
            </a:r>
            <a:r>
              <a:rPr lang="en-US" sz="1750" dirty="0" err="1"/>
              <a:t>su</a:t>
            </a:r>
            <a:r>
              <a:rPr lang="en-US" sz="1750" dirty="0"/>
              <a:t> </a:t>
            </a:r>
            <a:r>
              <a:rPr lang="en-US" sz="1750" dirty="0" err="1"/>
              <a:t>lugar</a:t>
            </a:r>
            <a:r>
              <a:rPr lang="en-US" sz="1750" dirty="0"/>
              <a:t> de </a:t>
            </a:r>
            <a:r>
              <a:rPr lang="en-US" sz="1750" dirty="0" err="1"/>
              <a:t>trabajo</a:t>
            </a:r>
            <a:r>
              <a:rPr lang="en-US" sz="1750" dirty="0"/>
              <a:t>? La </a:t>
            </a:r>
            <a:r>
              <a:rPr lang="en-US" sz="1750" dirty="0" err="1"/>
              <a:t>Administración</a:t>
            </a:r>
            <a:r>
              <a:rPr lang="en-US" sz="1750" dirty="0"/>
              <a:t> de </a:t>
            </a:r>
            <a:r>
              <a:rPr lang="en-US" sz="1750" dirty="0" err="1"/>
              <a:t>Seguridad</a:t>
            </a:r>
            <a:r>
              <a:rPr lang="en-US" sz="1750" dirty="0"/>
              <a:t> y </a:t>
            </a:r>
            <a:r>
              <a:rPr lang="en-US" sz="1750" dirty="0" err="1"/>
              <a:t>Salud</a:t>
            </a:r>
            <a:r>
              <a:rPr lang="en-US" sz="1750" dirty="0"/>
              <a:t> </a:t>
            </a:r>
            <a:r>
              <a:rPr lang="en-US" sz="1750" dirty="0" err="1"/>
              <a:t>Ocupacional</a:t>
            </a:r>
            <a:r>
              <a:rPr lang="en-US" sz="1750" dirty="0"/>
              <a:t> (Occupational Safety and Health Administration, Oregon OSHA) </a:t>
            </a:r>
            <a:r>
              <a:rPr lang="en-US" sz="1750" dirty="0" err="1"/>
              <a:t>puede</a:t>
            </a:r>
            <a:r>
              <a:rPr lang="en-US" sz="1750" dirty="0"/>
              <a:t> </a:t>
            </a:r>
            <a:r>
              <a:rPr lang="en-US" sz="1750" dirty="0" err="1"/>
              <a:t>ayudar</a:t>
            </a:r>
            <a:r>
              <a:rPr lang="en-US" sz="1750" dirty="0"/>
              <a:t>. </a:t>
            </a:r>
            <a:r>
              <a:rPr lang="en-US" sz="1750" dirty="0" err="1"/>
              <a:t>Comuníquese</a:t>
            </a:r>
            <a:r>
              <a:rPr lang="en-US" sz="1750" dirty="0"/>
              <a:t> con </a:t>
            </a:r>
            <a:r>
              <a:rPr lang="en-US" sz="1750" dirty="0" err="1"/>
              <a:t>el</a:t>
            </a:r>
            <a:r>
              <a:rPr lang="en-US" sz="1750" dirty="0"/>
              <a:t> </a:t>
            </a:r>
            <a:r>
              <a:rPr lang="en-US" sz="1750" dirty="0" err="1"/>
              <a:t>servicio</a:t>
            </a:r>
            <a:r>
              <a:rPr lang="en-US" sz="1750" dirty="0"/>
              <a:t> de </a:t>
            </a:r>
            <a:r>
              <a:rPr lang="en-US" sz="1750" dirty="0" err="1"/>
              <a:t>consultas</a:t>
            </a:r>
            <a:r>
              <a:rPr lang="en-US" sz="1750" dirty="0"/>
              <a:t> de Oregon OSHA para </a:t>
            </a:r>
            <a:r>
              <a:rPr lang="en-US" sz="1750" dirty="0" err="1"/>
              <a:t>programar</a:t>
            </a:r>
            <a:r>
              <a:rPr lang="en-US" sz="1750" dirty="0"/>
              <a:t> un </a:t>
            </a:r>
            <a:r>
              <a:rPr lang="en-US" sz="1750" dirty="0" err="1"/>
              <a:t>recorrido</a:t>
            </a:r>
            <a:r>
              <a:rPr lang="en-US" sz="1750" dirty="0"/>
              <a:t> </a:t>
            </a:r>
            <a:r>
              <a:rPr lang="en-US" sz="1750" dirty="0" err="1"/>
              <a:t>gratuito</a:t>
            </a:r>
            <a:r>
              <a:rPr lang="en-US" sz="1750" dirty="0"/>
              <a:t> </a:t>
            </a:r>
            <a:r>
              <a:rPr lang="en-US" sz="1750" dirty="0" err="1"/>
              <a:t>por</a:t>
            </a:r>
            <a:r>
              <a:rPr lang="en-US" sz="1750" dirty="0"/>
              <a:t> </a:t>
            </a:r>
            <a:r>
              <a:rPr lang="en-US" sz="1750" dirty="0" err="1"/>
              <a:t>su</a:t>
            </a:r>
            <a:r>
              <a:rPr lang="en-US" sz="1750" dirty="0"/>
              <a:t> </a:t>
            </a:r>
            <a:r>
              <a:rPr lang="en-US" sz="1750" dirty="0" err="1"/>
              <a:t>lugar</a:t>
            </a:r>
            <a:r>
              <a:rPr lang="en-US" sz="1750" dirty="0"/>
              <a:t> de </a:t>
            </a:r>
            <a:r>
              <a:rPr lang="en-US" sz="1750" dirty="0" err="1"/>
              <a:t>trabajo</a:t>
            </a:r>
            <a:r>
              <a:rPr lang="en-US" sz="1750" dirty="0"/>
              <a:t>.</a:t>
            </a:r>
          </a:p>
          <a:p>
            <a:endParaRPr lang="en-US" sz="1750" dirty="0"/>
          </a:p>
          <a:p>
            <a:r>
              <a:rPr lang="en-US" sz="1750" dirty="0"/>
              <a:t>El </a:t>
            </a:r>
            <a:r>
              <a:rPr lang="en-US" sz="1750" dirty="0" err="1"/>
              <a:t>equipo</a:t>
            </a:r>
            <a:r>
              <a:rPr lang="en-US" sz="1750" dirty="0"/>
              <a:t> del </a:t>
            </a:r>
            <a:r>
              <a:rPr lang="en-US" sz="1750" dirty="0" err="1"/>
              <a:t>servicio</a:t>
            </a:r>
            <a:r>
              <a:rPr lang="en-US" sz="1750" dirty="0"/>
              <a:t> de </a:t>
            </a:r>
            <a:r>
              <a:rPr lang="en-US" sz="1750" dirty="0" err="1"/>
              <a:t>consultas</a:t>
            </a:r>
            <a:r>
              <a:rPr lang="en-US" sz="1750" dirty="0"/>
              <a:t> de Oregon OSHA </a:t>
            </a:r>
            <a:r>
              <a:rPr lang="en-US" sz="1750" dirty="0" err="1"/>
              <a:t>concertará</a:t>
            </a:r>
            <a:r>
              <a:rPr lang="en-US" sz="1750" dirty="0"/>
              <a:t> </a:t>
            </a:r>
            <a:r>
              <a:rPr lang="en-US" sz="1750" dirty="0" err="1"/>
              <a:t>una</a:t>
            </a:r>
            <a:r>
              <a:rPr lang="en-US" sz="1750" dirty="0"/>
              <a:t> </a:t>
            </a:r>
            <a:r>
              <a:rPr lang="en-US" sz="1750" dirty="0" err="1"/>
              <a:t>cita</a:t>
            </a:r>
            <a:r>
              <a:rPr lang="en-US" sz="1750" dirty="0"/>
              <a:t> para </a:t>
            </a:r>
            <a:r>
              <a:rPr lang="en-US" sz="1750" dirty="0" err="1"/>
              <a:t>visitar</a:t>
            </a:r>
            <a:r>
              <a:rPr lang="en-US" sz="1750" dirty="0"/>
              <a:t> </a:t>
            </a:r>
            <a:r>
              <a:rPr lang="en-US" sz="1750" dirty="0" err="1"/>
              <a:t>su</a:t>
            </a:r>
            <a:r>
              <a:rPr lang="en-US" sz="1750" dirty="0"/>
              <a:t> </a:t>
            </a:r>
            <a:r>
              <a:rPr lang="en-US" sz="1750" dirty="0" err="1"/>
              <a:t>lugar</a:t>
            </a:r>
            <a:r>
              <a:rPr lang="en-US" sz="1750" dirty="0"/>
              <a:t> de </a:t>
            </a:r>
            <a:r>
              <a:rPr lang="en-US" sz="1750" dirty="0" err="1"/>
              <a:t>trabajo</a:t>
            </a:r>
            <a:r>
              <a:rPr lang="en-US" sz="1750" dirty="0"/>
              <a:t> y, </a:t>
            </a:r>
            <a:r>
              <a:rPr lang="en-US" sz="1750" dirty="0" err="1"/>
              <a:t>luego</a:t>
            </a:r>
            <a:r>
              <a:rPr lang="en-US" sz="1750" dirty="0"/>
              <a:t> de un </a:t>
            </a:r>
            <a:r>
              <a:rPr lang="en-US" sz="1750" dirty="0" err="1"/>
              <a:t>recorrido</a:t>
            </a:r>
            <a:r>
              <a:rPr lang="en-US" sz="1750" dirty="0"/>
              <a:t> de </a:t>
            </a:r>
            <a:r>
              <a:rPr lang="en-US" sz="1750" dirty="0" err="1"/>
              <a:t>inspección</a:t>
            </a:r>
            <a:r>
              <a:rPr lang="en-US" sz="1750" dirty="0"/>
              <a:t> con </a:t>
            </a:r>
            <a:r>
              <a:rPr lang="en-US" sz="1750" dirty="0" err="1"/>
              <a:t>su</a:t>
            </a:r>
            <a:r>
              <a:rPr lang="en-US" sz="1750" dirty="0"/>
              <a:t> personal, </a:t>
            </a:r>
            <a:r>
              <a:rPr lang="en-US" sz="1750" dirty="0" err="1"/>
              <a:t>hará</a:t>
            </a:r>
            <a:r>
              <a:rPr lang="en-US" sz="1750" dirty="0"/>
              <a:t> </a:t>
            </a:r>
            <a:r>
              <a:rPr lang="en-US" sz="1750" dirty="0" err="1"/>
              <a:t>recomendaciones</a:t>
            </a:r>
            <a:r>
              <a:rPr lang="en-US" sz="1750" dirty="0"/>
              <a:t> para </a:t>
            </a:r>
            <a:r>
              <a:rPr lang="en-US" sz="1750" dirty="0" err="1"/>
              <a:t>controlar</a:t>
            </a:r>
            <a:r>
              <a:rPr lang="en-US" sz="1750" dirty="0"/>
              <a:t> y </a:t>
            </a:r>
            <a:r>
              <a:rPr lang="en-US" sz="1750" dirty="0" err="1"/>
              <a:t>eliminar</a:t>
            </a:r>
            <a:r>
              <a:rPr lang="en-US" sz="1750" dirty="0"/>
              <a:t> </a:t>
            </a:r>
            <a:r>
              <a:rPr lang="en-US" sz="1750" dirty="0" err="1"/>
              <a:t>los</a:t>
            </a:r>
            <a:r>
              <a:rPr lang="en-US" sz="1750" dirty="0"/>
              <a:t> </a:t>
            </a:r>
            <a:r>
              <a:rPr lang="en-US" sz="1750" dirty="0" err="1"/>
              <a:t>peligros</a:t>
            </a:r>
            <a:r>
              <a:rPr lang="en-US" sz="1750" dirty="0"/>
              <a:t> </a:t>
            </a:r>
            <a:r>
              <a:rPr lang="en-US" sz="1750" dirty="0" err="1"/>
              <a:t>específicos</a:t>
            </a:r>
            <a:r>
              <a:rPr lang="en-US" sz="1750" dirty="0"/>
              <a:t> a </a:t>
            </a:r>
            <a:r>
              <a:rPr lang="en-US" sz="1750" dirty="0" err="1"/>
              <a:t>su</a:t>
            </a:r>
            <a:r>
              <a:rPr lang="en-US" sz="1750" dirty="0"/>
              <a:t> </a:t>
            </a:r>
            <a:r>
              <a:rPr lang="en-US" sz="1750" dirty="0" err="1"/>
              <a:t>trabajo</a:t>
            </a:r>
            <a:r>
              <a:rPr lang="en-US" sz="1750" dirty="0"/>
              <a:t>.</a:t>
            </a:r>
          </a:p>
          <a:p>
            <a:endParaRPr lang="en-US" sz="1750" dirty="0"/>
          </a:p>
          <a:p>
            <a:r>
              <a:rPr lang="en-US" sz="1750" dirty="0"/>
              <a:t>Para </a:t>
            </a:r>
            <a:r>
              <a:rPr lang="en-US" sz="1750" dirty="0" err="1"/>
              <a:t>obtener</a:t>
            </a:r>
            <a:r>
              <a:rPr lang="en-US" sz="1750" dirty="0"/>
              <a:t> </a:t>
            </a:r>
            <a:r>
              <a:rPr lang="en-US" sz="1750" dirty="0" err="1"/>
              <a:t>más</a:t>
            </a:r>
            <a:r>
              <a:rPr lang="en-US" sz="1750" dirty="0"/>
              <a:t> </a:t>
            </a:r>
            <a:r>
              <a:rPr lang="en-US" sz="1750" dirty="0" err="1"/>
              <a:t>información</a:t>
            </a:r>
            <a:r>
              <a:rPr lang="en-US" sz="1750" dirty="0"/>
              <a:t>, </a:t>
            </a:r>
            <a:r>
              <a:rPr lang="en-US" sz="1750" dirty="0" err="1"/>
              <a:t>llame</a:t>
            </a:r>
            <a:r>
              <a:rPr lang="en-US" sz="1750" dirty="0"/>
              <a:t> a </a:t>
            </a:r>
            <a:r>
              <a:rPr lang="en-US" sz="1750" dirty="0" err="1"/>
              <a:t>nuestro</a:t>
            </a:r>
            <a:r>
              <a:rPr lang="en-US" sz="1750" dirty="0"/>
              <a:t> </a:t>
            </a:r>
            <a:r>
              <a:rPr lang="en-US" sz="1750" dirty="0" err="1"/>
              <a:t>número</a:t>
            </a:r>
            <a:r>
              <a:rPr lang="en-US" sz="1750" dirty="0"/>
              <a:t> </a:t>
            </a:r>
            <a:r>
              <a:rPr lang="en-US" sz="1750" dirty="0" err="1"/>
              <a:t>gratuito</a:t>
            </a:r>
            <a:r>
              <a:rPr lang="en-US" sz="1750" dirty="0"/>
              <a:t>, 800-922-2689, o </a:t>
            </a:r>
            <a:r>
              <a:rPr lang="en-US" sz="1750" dirty="0" err="1"/>
              <a:t>haga</a:t>
            </a:r>
            <a:r>
              <a:rPr lang="en-US" sz="1750" dirty="0"/>
              <a:t> </a:t>
            </a:r>
            <a:r>
              <a:rPr lang="en-US" sz="1750" dirty="0">
                <a:hlinkClick r:id="rId3"/>
              </a:rPr>
              <a:t>clic aquí</a:t>
            </a:r>
            <a:r>
              <a:rPr lang="en-US" sz="1750" dirty="0"/>
              <a:t>.</a:t>
            </a:r>
            <a:r>
              <a:rPr lang="en-US" sz="1750" baseline="30000" dirty="0"/>
              <a:t>[1]</a:t>
            </a:r>
            <a:r>
              <a:rPr lang="en-US" sz="1750" dirty="0"/>
              <a:t> </a:t>
            </a:r>
            <a:endParaRPr sz="17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4DEBC-9B31-44C1-AC8B-9FB2E4746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627" y="5964403"/>
            <a:ext cx="5602217" cy="933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851507-ABEB-4F96-B20B-ADE6EBBCA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486400" cy="5893358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0C4776F6-F225-454D-CD24-D87F2059EEFB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5: 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control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81278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907041" y="341386"/>
            <a:ext cx="6274351" cy="540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Controlando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Lugar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800" dirty="0"/>
          </a:p>
          <a:p>
            <a:r>
              <a:rPr lang="en-US" sz="1700" dirty="0"/>
              <a:t>Para </a:t>
            </a:r>
            <a:r>
              <a:rPr lang="en-US" sz="1700" dirty="0" err="1"/>
              <a:t>obtener</a:t>
            </a:r>
            <a:r>
              <a:rPr lang="en-US" sz="1700" dirty="0"/>
              <a:t> </a:t>
            </a:r>
            <a:r>
              <a:rPr lang="en-US" sz="1700" dirty="0" err="1"/>
              <a:t>ayuda</a:t>
            </a:r>
            <a:r>
              <a:rPr lang="en-US" sz="1700" dirty="0"/>
              <a:t> para </a:t>
            </a:r>
            <a:r>
              <a:rPr lang="en-US" sz="1700" dirty="0" err="1"/>
              <a:t>comprender</a:t>
            </a:r>
            <a:r>
              <a:rPr lang="en-US" sz="1700" dirty="0"/>
              <a:t> </a:t>
            </a:r>
            <a:r>
              <a:rPr lang="en-US" sz="1700" dirty="0" err="1"/>
              <a:t>el</a:t>
            </a:r>
            <a:r>
              <a:rPr lang="en-US" sz="1700" dirty="0"/>
              <a:t> control de </a:t>
            </a:r>
            <a:r>
              <a:rPr lang="en-US" sz="1700" dirty="0" err="1"/>
              <a:t>peligros</a:t>
            </a:r>
            <a:r>
              <a:rPr lang="en-US" sz="1700" dirty="0"/>
              <a:t>, </a:t>
            </a:r>
            <a:r>
              <a:rPr lang="en-US" sz="1700" dirty="0" err="1"/>
              <a:t>puede</a:t>
            </a:r>
            <a:r>
              <a:rPr lang="en-US" sz="1700" dirty="0"/>
              <a:t> </a:t>
            </a:r>
            <a:r>
              <a:rPr lang="en-US" sz="1700" dirty="0" err="1"/>
              <a:t>considerar</a:t>
            </a:r>
            <a:r>
              <a:rPr lang="en-US" sz="1700" dirty="0"/>
              <a:t> </a:t>
            </a:r>
            <a:r>
              <a:rPr lang="en-US" sz="1700" dirty="0" err="1"/>
              <a:t>realizar</a:t>
            </a:r>
            <a:r>
              <a:rPr lang="en-US" sz="1700" dirty="0"/>
              <a:t> un taller de Oregon OSHA </a:t>
            </a:r>
            <a:r>
              <a:rPr lang="en-US" sz="1700" dirty="0" err="1"/>
              <a:t>ofrecido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el</a:t>
            </a:r>
            <a:r>
              <a:rPr lang="en-US" sz="1700" dirty="0"/>
              <a:t> </a:t>
            </a:r>
            <a:r>
              <a:rPr lang="en-US" sz="1700" dirty="0" err="1"/>
              <a:t>estado</a:t>
            </a:r>
            <a:r>
              <a:rPr lang="en-US" sz="1700" dirty="0"/>
              <a:t>.  </a:t>
            </a:r>
          </a:p>
          <a:p>
            <a:endParaRPr lang="en-US" sz="1700" dirty="0"/>
          </a:p>
          <a:p>
            <a:r>
              <a:rPr lang="en-US" sz="1700" dirty="0" err="1"/>
              <a:t>Estas</a:t>
            </a:r>
            <a:r>
              <a:rPr lang="en-US" sz="1700" dirty="0"/>
              <a:t> </a:t>
            </a:r>
            <a:r>
              <a:rPr lang="en-US" sz="1700" dirty="0" err="1"/>
              <a:t>oportunidades</a:t>
            </a:r>
            <a:r>
              <a:rPr lang="en-US" sz="1700" dirty="0"/>
              <a:t> de </a:t>
            </a:r>
            <a:r>
              <a:rPr lang="en-US" sz="1700" dirty="0" err="1"/>
              <a:t>capacitación</a:t>
            </a:r>
            <a:r>
              <a:rPr lang="en-US" sz="1700" dirty="0"/>
              <a:t> </a:t>
            </a:r>
            <a:r>
              <a:rPr lang="en-US" sz="1700" dirty="0" err="1"/>
              <a:t>presencial</a:t>
            </a:r>
            <a:r>
              <a:rPr lang="en-US" sz="1700" dirty="0"/>
              <a:t> le </a:t>
            </a:r>
            <a:r>
              <a:rPr lang="en-US" sz="1700" dirty="0" err="1"/>
              <a:t>permiten</a:t>
            </a:r>
            <a:r>
              <a:rPr lang="en-US" sz="1700" dirty="0"/>
              <a:t> </a:t>
            </a:r>
            <a:r>
              <a:rPr lang="en-US" sz="1700" dirty="0" err="1"/>
              <a:t>hacer</a:t>
            </a:r>
            <a:r>
              <a:rPr lang="en-US" sz="1700" dirty="0"/>
              <a:t> lo </a:t>
            </a:r>
            <a:r>
              <a:rPr lang="en-US" sz="1700" dirty="0" err="1"/>
              <a:t>siguiente</a:t>
            </a:r>
            <a:r>
              <a:rPr lang="en-US" sz="1700" dirty="0"/>
              <a:t>:</a:t>
            </a:r>
          </a:p>
          <a:p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/>
              <a:t>Aprender</a:t>
            </a:r>
            <a:r>
              <a:rPr lang="en-US" sz="1700" dirty="0"/>
              <a:t> </a:t>
            </a:r>
            <a:r>
              <a:rPr lang="en-US" sz="1700" dirty="0" err="1"/>
              <a:t>más</a:t>
            </a:r>
            <a:r>
              <a:rPr lang="en-US" sz="1700" dirty="0"/>
              <a:t> </a:t>
            </a:r>
            <a:r>
              <a:rPr lang="en-US" sz="1700" dirty="0" err="1"/>
              <a:t>sobre</a:t>
            </a:r>
            <a:r>
              <a:rPr lang="en-US" sz="1700" dirty="0"/>
              <a:t> la </a:t>
            </a:r>
            <a:r>
              <a:rPr lang="en-US" sz="1700" dirty="0" err="1"/>
              <a:t>identificación</a:t>
            </a:r>
            <a:r>
              <a:rPr lang="en-US" sz="1700" dirty="0"/>
              <a:t> y </a:t>
            </a:r>
            <a:r>
              <a:rPr lang="en-US" sz="1700" dirty="0" err="1"/>
              <a:t>el</a:t>
            </a:r>
            <a:r>
              <a:rPr lang="en-US" sz="1700" dirty="0"/>
              <a:t> control de </a:t>
            </a:r>
            <a:r>
              <a:rPr lang="en-US" sz="1700" dirty="0" err="1"/>
              <a:t>peligros</a:t>
            </a:r>
            <a:r>
              <a:rPr lang="en-US" sz="17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/>
              <a:t>Hacer</a:t>
            </a:r>
            <a:r>
              <a:rPr lang="en-US" sz="1700" dirty="0"/>
              <a:t> </a:t>
            </a:r>
            <a:r>
              <a:rPr lang="en-US" sz="1700" dirty="0" err="1"/>
              <a:t>preguntas</a:t>
            </a:r>
            <a:r>
              <a:rPr lang="en-US" sz="1700" dirty="0"/>
              <a:t> </a:t>
            </a:r>
            <a:r>
              <a:rPr lang="en-US" sz="1700" dirty="0" err="1"/>
              <a:t>específicas</a:t>
            </a:r>
            <a:r>
              <a:rPr lang="en-US" sz="1700" dirty="0"/>
              <a:t> a un </a:t>
            </a:r>
            <a:r>
              <a:rPr lang="en-US" sz="1700" dirty="0" err="1"/>
              <a:t>miembro</a:t>
            </a:r>
            <a:r>
              <a:rPr lang="en-US" sz="1700" dirty="0"/>
              <a:t> del personal </a:t>
            </a:r>
            <a:r>
              <a:rPr lang="en-US" sz="1700" dirty="0" err="1"/>
              <a:t>experimentado</a:t>
            </a:r>
            <a:r>
              <a:rPr lang="en-US" sz="1700" dirty="0"/>
              <a:t> de OSHA.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/>
              <a:t>Participar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ejercicios</a:t>
            </a:r>
            <a:r>
              <a:rPr lang="en-US" sz="1700" dirty="0"/>
              <a:t> </a:t>
            </a:r>
            <a:r>
              <a:rPr lang="en-US" sz="1700" dirty="0" err="1"/>
              <a:t>grupales</a:t>
            </a:r>
            <a:r>
              <a:rPr lang="en-US" sz="17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/>
              <a:t>Escuchar</a:t>
            </a:r>
            <a:r>
              <a:rPr lang="en-US" sz="1700" dirty="0"/>
              <a:t> </a:t>
            </a:r>
            <a:r>
              <a:rPr lang="en-US" sz="1700" dirty="0" err="1"/>
              <a:t>ejemplos</a:t>
            </a:r>
            <a:r>
              <a:rPr lang="en-US" sz="1700" dirty="0"/>
              <a:t> de la </a:t>
            </a:r>
            <a:r>
              <a:rPr lang="en-US" sz="1700" dirty="0" err="1"/>
              <a:t>vida</a:t>
            </a:r>
            <a:r>
              <a:rPr lang="en-US" sz="1700" dirty="0"/>
              <a:t> real.</a:t>
            </a:r>
          </a:p>
          <a:p>
            <a:endParaRPr lang="en-US" sz="1700" dirty="0"/>
          </a:p>
          <a:p>
            <a:r>
              <a:rPr lang="en-US" sz="1700" dirty="0" err="1"/>
              <a:t>Visite</a:t>
            </a:r>
            <a:r>
              <a:rPr lang="en-US" sz="1700" dirty="0"/>
              <a:t> la </a:t>
            </a:r>
            <a:r>
              <a:rPr lang="en-US" sz="1700" dirty="0" err="1"/>
              <a:t>página</a:t>
            </a:r>
            <a:r>
              <a:rPr lang="en-US" sz="1700" dirty="0"/>
              <a:t> de </a:t>
            </a:r>
            <a:r>
              <a:rPr lang="en-US" sz="1700" dirty="0" err="1"/>
              <a:t>educación</a:t>
            </a:r>
            <a:r>
              <a:rPr lang="en-US" sz="1700" dirty="0"/>
              <a:t> </a:t>
            </a:r>
            <a:r>
              <a:rPr lang="en-US" sz="1700" dirty="0" err="1"/>
              <a:t>pública</a:t>
            </a:r>
            <a:r>
              <a:rPr lang="en-US" sz="1700" dirty="0"/>
              <a:t> de Oregon OSHA </a:t>
            </a:r>
            <a:r>
              <a:rPr lang="en-US" sz="1700" dirty="0" err="1"/>
              <a:t>haciendo</a:t>
            </a:r>
            <a:r>
              <a:rPr lang="en-US" sz="1700" dirty="0"/>
              <a:t> </a:t>
            </a:r>
            <a:r>
              <a:rPr lang="en-US" sz="1700" dirty="0">
                <a:hlinkClick r:id="rId3"/>
              </a:rPr>
              <a:t>clic aquí</a:t>
            </a:r>
            <a:r>
              <a:rPr lang="en-US" sz="1700" dirty="0"/>
              <a:t> </a:t>
            </a:r>
            <a:r>
              <a:rPr lang="en-US" sz="1700" baseline="30000" dirty="0"/>
              <a:t>[2]</a:t>
            </a:r>
            <a:r>
              <a:rPr lang="en-US" sz="1700" dirty="0"/>
              <a:t> o </a:t>
            </a:r>
            <a:r>
              <a:rPr lang="en-US" sz="1700" dirty="0" err="1"/>
              <a:t>llámenos</a:t>
            </a:r>
            <a:r>
              <a:rPr lang="en-US" sz="1700" dirty="0"/>
              <a:t> al 503-947-7443.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4DEBC-9B31-44C1-AC8B-9FB2E4746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627" y="5964403"/>
            <a:ext cx="5602217" cy="9337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F28D69-7D39-46FB-9C6B-B35994123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486400" cy="5893358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3FA0944A-EC18-26C3-195B-170C2A0EC8BE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5: 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control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2011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Procedimientos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Seguimientos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800" dirty="0"/>
          </a:p>
          <a:p>
            <a:r>
              <a:rPr lang="en-US" sz="1800" dirty="0" err="1"/>
              <a:t>Realizar</a:t>
            </a:r>
            <a:r>
              <a:rPr lang="en-US" sz="1800" dirty="0"/>
              <a:t> un </a:t>
            </a:r>
            <a:r>
              <a:rPr lang="en-US" sz="1800" dirty="0" err="1"/>
              <a:t>seguimiento</a:t>
            </a:r>
            <a:r>
              <a:rPr lang="en-US" sz="1800" dirty="0"/>
              <a:t> de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peligros</a:t>
            </a:r>
            <a:r>
              <a:rPr lang="en-US" sz="1800" dirty="0"/>
              <a:t> es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parte</a:t>
            </a:r>
            <a:r>
              <a:rPr lang="en-US" sz="1800" dirty="0"/>
              <a:t> </a:t>
            </a:r>
            <a:r>
              <a:rPr lang="en-US" sz="1800" dirty="0" err="1"/>
              <a:t>esencial</a:t>
            </a:r>
            <a:r>
              <a:rPr lang="en-US" sz="1800" dirty="0"/>
              <a:t> de </a:t>
            </a:r>
            <a:r>
              <a:rPr lang="en-US" sz="1800" dirty="0" err="1"/>
              <a:t>cualquier</a:t>
            </a:r>
            <a:r>
              <a:rPr lang="en-US" sz="1800" dirty="0"/>
              <a:t> </a:t>
            </a:r>
            <a:r>
              <a:rPr lang="en-US" sz="1800" dirty="0" err="1"/>
              <a:t>esfuerzo</a:t>
            </a:r>
            <a:r>
              <a:rPr lang="en-US" sz="1800" dirty="0"/>
              <a:t> </a:t>
            </a:r>
            <a:r>
              <a:rPr lang="en-US" sz="1800" dirty="0" err="1"/>
              <a:t>diario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r>
              <a:rPr lang="en-US" sz="1800" dirty="0"/>
              <a:t> y </a:t>
            </a:r>
            <a:r>
              <a:rPr lang="en-US" sz="1800" dirty="0" err="1"/>
              <a:t>salud</a:t>
            </a:r>
            <a:r>
              <a:rPr lang="en-US" sz="1800" dirty="0"/>
              <a:t>.  Es </a:t>
            </a:r>
            <a:r>
              <a:rPr lang="en-US" sz="1800" dirty="0" err="1"/>
              <a:t>importante</a:t>
            </a:r>
            <a:r>
              <a:rPr lang="en-US" sz="1800" dirty="0"/>
              <a:t> </a:t>
            </a:r>
            <a:r>
              <a:rPr lang="en-US" sz="1800" dirty="0" err="1"/>
              <a:t>corregir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peligros</a:t>
            </a:r>
            <a:r>
              <a:rPr lang="en-US" sz="1800" dirty="0"/>
              <a:t> y </a:t>
            </a:r>
            <a:r>
              <a:rPr lang="en-US" sz="1800" dirty="0" err="1"/>
              <a:t>documentar</a:t>
            </a:r>
            <a:r>
              <a:rPr lang="en-US" sz="1800" dirty="0"/>
              <a:t> </a:t>
            </a:r>
            <a:r>
              <a:rPr lang="en-US" sz="1800" dirty="0" err="1"/>
              <a:t>estas</a:t>
            </a:r>
            <a:r>
              <a:rPr lang="en-US" sz="1800" dirty="0"/>
              <a:t> </a:t>
            </a:r>
            <a:r>
              <a:rPr lang="en-US" sz="1800" dirty="0" err="1"/>
              <a:t>correcciones</a:t>
            </a:r>
            <a:r>
              <a:rPr lang="en-US" sz="1800" dirty="0"/>
              <a:t>, </a:t>
            </a:r>
            <a:r>
              <a:rPr lang="en-US" sz="1800" dirty="0" err="1"/>
              <a:t>particularmente</a:t>
            </a:r>
            <a:r>
              <a:rPr lang="en-US" sz="1800" dirty="0"/>
              <a:t> para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lugares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grandes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/>
              <a:t>La </a:t>
            </a:r>
            <a:r>
              <a:rPr lang="en-US" sz="1800" dirty="0" err="1"/>
              <a:t>documentación</a:t>
            </a:r>
            <a:r>
              <a:rPr lang="en-US" sz="1800" dirty="0"/>
              <a:t> es </a:t>
            </a:r>
            <a:r>
              <a:rPr lang="en-US" sz="1800" dirty="0" err="1"/>
              <a:t>importante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siguientes</a:t>
            </a:r>
            <a:r>
              <a:rPr lang="en-US" sz="1800" dirty="0"/>
              <a:t> </a:t>
            </a:r>
            <a:r>
              <a:rPr lang="en-US" sz="1800" dirty="0" err="1"/>
              <a:t>motivos</a:t>
            </a:r>
            <a:r>
              <a:rPr lang="en-US" sz="1800" dirty="0"/>
              <a:t>: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Mantiene</a:t>
            </a:r>
            <a:r>
              <a:rPr lang="en-US" sz="1800" dirty="0"/>
              <a:t> a la </a:t>
            </a:r>
            <a:r>
              <a:rPr lang="en-US" sz="1800" dirty="0" err="1"/>
              <a:t>gerencia</a:t>
            </a:r>
            <a:r>
              <a:rPr lang="en-US" sz="1800" dirty="0"/>
              <a:t> al tanto del </a:t>
            </a:r>
            <a:r>
              <a:rPr lang="en-US" sz="1800" dirty="0" err="1"/>
              <a:t>estado</a:t>
            </a:r>
            <a:r>
              <a:rPr lang="en-US" sz="1800" dirty="0"/>
              <a:t> de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elementos</a:t>
            </a:r>
            <a:r>
              <a:rPr lang="en-US" sz="1800" dirty="0"/>
              <a:t> </a:t>
            </a:r>
            <a:r>
              <a:rPr lang="en-US" sz="1800" dirty="0" err="1"/>
              <a:t>correctivos</a:t>
            </a:r>
            <a:r>
              <a:rPr lang="en-US" sz="1800" dirty="0"/>
              <a:t> a largo </a:t>
            </a:r>
            <a:r>
              <a:rPr lang="en-US" sz="1800" dirty="0" err="1"/>
              <a:t>plazo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Brinda un </a:t>
            </a:r>
            <a:r>
              <a:rPr lang="en-US" sz="1800" dirty="0" err="1"/>
              <a:t>registro</a:t>
            </a:r>
            <a:r>
              <a:rPr lang="en-US" sz="1800" dirty="0"/>
              <a:t> de lo que </a:t>
            </a:r>
            <a:r>
              <a:rPr lang="en-US" sz="1800" dirty="0" err="1"/>
              <a:t>ocurrió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caso</a:t>
            </a:r>
            <a:r>
              <a:rPr lang="en-US" sz="1800" dirty="0"/>
              <a:t> de que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peligro</a:t>
            </a:r>
            <a:r>
              <a:rPr lang="en-US" sz="1800" dirty="0"/>
              <a:t> </a:t>
            </a:r>
            <a:r>
              <a:rPr lang="en-US" sz="1800" dirty="0" err="1"/>
              <a:t>reaparezca</a:t>
            </a:r>
            <a:r>
              <a:rPr lang="en-US" sz="1800" dirty="0"/>
              <a:t> </a:t>
            </a:r>
            <a:r>
              <a:rPr lang="en-US" sz="1800" dirty="0" err="1"/>
              <a:t>posteriormente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Proporciona</a:t>
            </a:r>
            <a:r>
              <a:rPr lang="en-US" sz="1800" dirty="0"/>
              <a:t> </a:t>
            </a:r>
            <a:r>
              <a:rPr lang="en-US" sz="1800" dirty="0" err="1"/>
              <a:t>comentarios</a:t>
            </a:r>
            <a:r>
              <a:rPr lang="en-US" sz="1800" dirty="0"/>
              <a:t> </a:t>
            </a:r>
            <a:r>
              <a:rPr lang="en-US" sz="1800" dirty="0" err="1"/>
              <a:t>oportunos</a:t>
            </a:r>
            <a:r>
              <a:rPr lang="en-US" sz="1800" dirty="0"/>
              <a:t> y </a:t>
            </a:r>
            <a:r>
              <a:rPr lang="en-US" sz="1800" dirty="0" err="1"/>
              <a:t>precisos</a:t>
            </a:r>
            <a:r>
              <a:rPr lang="en-US" sz="1800" dirty="0"/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4DEBC-9B31-44C1-AC8B-9FB2E4746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627" y="5964403"/>
            <a:ext cx="5602217" cy="9337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2907CF-3F7E-4889-A2CA-E377901F4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5893358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6B962FA8-1FC3-49BB-0F87-D53D7E78110C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5: 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control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51889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CONCLUSIÓN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800" dirty="0"/>
          </a:p>
          <a:p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siguiente</a:t>
            </a:r>
            <a:r>
              <a:rPr lang="en-US" sz="1800" dirty="0"/>
              <a:t> </a:t>
            </a:r>
            <a:r>
              <a:rPr lang="en-US" sz="1800" dirty="0" err="1"/>
              <a:t>módulo</a:t>
            </a:r>
            <a:r>
              <a:rPr lang="en-US" sz="1800" dirty="0"/>
              <a:t>, </a:t>
            </a:r>
            <a:r>
              <a:rPr lang="en-US" sz="1800" dirty="0" err="1"/>
              <a:t>resumiremos</a:t>
            </a:r>
            <a:r>
              <a:rPr lang="en-US" sz="1800" dirty="0"/>
              <a:t> </a:t>
            </a:r>
            <a:r>
              <a:rPr lang="en-US" sz="1800" dirty="0" err="1"/>
              <a:t>todo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trabajo</a:t>
            </a:r>
            <a:r>
              <a:rPr lang="en-US" sz="1800" dirty="0"/>
              <a:t> que </a:t>
            </a:r>
            <a:r>
              <a:rPr lang="en-US" sz="1800" dirty="0" err="1"/>
              <a:t>hemos</a:t>
            </a:r>
            <a:r>
              <a:rPr lang="en-US" sz="1800" dirty="0"/>
              <a:t> </a:t>
            </a:r>
            <a:r>
              <a:rPr lang="en-US" sz="1800" dirty="0" err="1"/>
              <a:t>realizado</a:t>
            </a:r>
            <a:r>
              <a:rPr lang="en-US" sz="1800" dirty="0"/>
              <a:t> hasta </a:t>
            </a:r>
            <a:r>
              <a:rPr lang="en-US" sz="1800" dirty="0" err="1"/>
              <a:t>ahora</a:t>
            </a:r>
            <a:r>
              <a:rPr lang="en-US" sz="1800" dirty="0"/>
              <a:t> y </a:t>
            </a:r>
            <a:r>
              <a:rPr lang="en-US" sz="1800" dirty="0" err="1"/>
              <a:t>aprenderemos</a:t>
            </a:r>
            <a:r>
              <a:rPr lang="en-US" sz="1800" dirty="0"/>
              <a:t> a </a:t>
            </a:r>
            <a:r>
              <a:rPr lang="en-US" sz="1800" dirty="0" err="1"/>
              <a:t>redactar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informe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 err="1"/>
              <a:t>Ahora</a:t>
            </a:r>
            <a:r>
              <a:rPr lang="en-US" sz="1800" dirty="0"/>
              <a:t> es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momento</a:t>
            </a:r>
            <a:r>
              <a:rPr lang="en-US" sz="1800" dirty="0"/>
              <a:t> de </a:t>
            </a:r>
            <a:r>
              <a:rPr lang="en-US" sz="1800" dirty="0" err="1"/>
              <a:t>recopilar</a:t>
            </a:r>
            <a:r>
              <a:rPr lang="en-US" sz="1800" dirty="0"/>
              <a:t> </a:t>
            </a:r>
            <a:r>
              <a:rPr lang="en-US" sz="1800" dirty="0" err="1"/>
              <a:t>todas</a:t>
            </a:r>
            <a:r>
              <a:rPr lang="en-US" sz="1800" dirty="0"/>
              <a:t> sus </a:t>
            </a:r>
            <a:r>
              <a:rPr lang="en-US" sz="1800" dirty="0" err="1"/>
              <a:t>notas</a:t>
            </a:r>
            <a:r>
              <a:rPr lang="en-US" sz="1800" dirty="0"/>
              <a:t>, </a:t>
            </a:r>
            <a:r>
              <a:rPr lang="en-US" sz="1800" dirty="0" err="1"/>
              <a:t>fotografías</a:t>
            </a:r>
            <a:r>
              <a:rPr lang="en-US" sz="1800" dirty="0"/>
              <a:t> y </a:t>
            </a:r>
            <a:r>
              <a:rPr lang="en-US" sz="1800" dirty="0" err="1"/>
              <a:t>documentación</a:t>
            </a:r>
            <a:r>
              <a:rPr lang="en-US" sz="1800" dirty="0"/>
              <a:t>.  De </a:t>
            </a:r>
            <a:r>
              <a:rPr lang="en-US" sz="1800" dirty="0" err="1"/>
              <a:t>esa</a:t>
            </a:r>
            <a:r>
              <a:rPr lang="en-US" sz="1800" dirty="0"/>
              <a:t> </a:t>
            </a:r>
            <a:r>
              <a:rPr lang="en-US" sz="1800" dirty="0" err="1"/>
              <a:t>manera</a:t>
            </a:r>
            <a:r>
              <a:rPr lang="en-US" sz="1800" dirty="0"/>
              <a:t> </a:t>
            </a:r>
            <a:r>
              <a:rPr lang="en-US" sz="1800" dirty="0" err="1"/>
              <a:t>tendrá</a:t>
            </a:r>
            <a:r>
              <a:rPr lang="en-US" sz="1800" dirty="0"/>
              <a:t> </a:t>
            </a:r>
            <a:r>
              <a:rPr lang="en-US" sz="1800" dirty="0" err="1"/>
              <a:t>todo</a:t>
            </a:r>
            <a:r>
              <a:rPr lang="en-US" sz="1800" dirty="0"/>
              <a:t> lo que </a:t>
            </a:r>
            <a:r>
              <a:rPr lang="en-US" sz="1800" dirty="0" err="1"/>
              <a:t>necesita</a:t>
            </a:r>
            <a:r>
              <a:rPr lang="en-US" sz="1800" dirty="0"/>
              <a:t> </a:t>
            </a:r>
            <a:r>
              <a:rPr lang="en-US" sz="1800" dirty="0" err="1"/>
              <a:t>listo</a:t>
            </a:r>
            <a:r>
              <a:rPr lang="en-US" sz="1800" dirty="0"/>
              <a:t> para </a:t>
            </a:r>
            <a:r>
              <a:rPr lang="en-US" sz="1800" dirty="0" err="1"/>
              <a:t>empezar</a:t>
            </a:r>
            <a:r>
              <a:rPr lang="en-US" sz="1800" dirty="0"/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4DEBC-9B31-44C1-AC8B-9FB2E4746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627" y="5964403"/>
            <a:ext cx="5602217" cy="9337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009C1D-C1A5-4550-BDE4-C84E6E50A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5893358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54638ADD-A1C7-2695-BAD4-9D7FD272D324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5: 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control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93689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3e8f5dbd0_0_9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b3e8f5dbd0_0_9"/>
          <p:cNvSpPr txBox="1"/>
          <p:nvPr/>
        </p:nvSpPr>
        <p:spPr>
          <a:xfrm>
            <a:off x="62500" y="-34445"/>
            <a:ext cx="11931000" cy="585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Discusión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clase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Aproveche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oportunidad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hacer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/responder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preguntas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sobre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anterior y para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resumir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direcciones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enlaces web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discutidos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52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sz="36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hlinkClick r:id="rId3"/>
              </a:rPr>
              <a:t>https://osha.oregon.gov/consult/Pages/index.aspx</a:t>
            </a:r>
            <a:r>
              <a:rPr lang="en-US" dirty="0"/>
              <a:t> </a:t>
            </a:r>
          </a:p>
          <a:p>
            <a:pPr marL="342900" lvl="0" indent="-342900">
              <a:buSzPts val="1800"/>
              <a:buAutoNum type="arabicParenR"/>
            </a:pP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buSzPts val="1800"/>
              <a:buFont typeface="Arial"/>
              <a:buAutoNum type="arabicParenR"/>
            </a:pPr>
            <a:r>
              <a:rPr lang="en-US" sz="1600" dirty="0">
                <a:hlinkClick r:id="rId4"/>
              </a:rPr>
              <a:t>http://</a:t>
            </a:r>
            <a:r>
              <a:rPr lang="en-US" sz="1600" dirty="0" err="1">
                <a:hlinkClick r:id="rId4"/>
              </a:rPr>
              <a:t>osha.oregon.gov</a:t>
            </a:r>
            <a:r>
              <a:rPr lang="en-US" sz="1600" dirty="0">
                <a:hlinkClick r:id="rId4"/>
              </a:rPr>
              <a:t>/</a:t>
            </a:r>
            <a:r>
              <a:rPr lang="en-US" sz="1600" dirty="0" err="1">
                <a:hlinkClick r:id="rId4"/>
              </a:rPr>
              <a:t>edu</a:t>
            </a:r>
            <a:r>
              <a:rPr lang="en-US" sz="1600" dirty="0">
                <a:hlinkClick r:id="rId4"/>
              </a:rPr>
              <a:t>/Pages/</a:t>
            </a:r>
            <a:r>
              <a:rPr lang="en-US" sz="1600" dirty="0" err="1">
                <a:hlinkClick r:id="rId4"/>
              </a:rPr>
              <a:t>index.aspx</a:t>
            </a:r>
            <a:endParaRPr lang="en-US" sz="1600" dirty="0"/>
          </a:p>
          <a:p>
            <a:pPr marL="342900" lvl="0" indent="-342900">
              <a:buSzPts val="1800"/>
              <a:buAutoNum type="arabicParenR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EAC1C5-7760-41BE-A646-E823EFCCD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1627" y="5937109"/>
            <a:ext cx="5602217" cy="933703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71B87AE9-58BA-CD72-9B1A-478606C7BCC0}"/>
              </a:ext>
            </a:extLst>
          </p:cNvPr>
          <p:cNvSpPr txBox="1"/>
          <p:nvPr/>
        </p:nvSpPr>
        <p:spPr>
          <a:xfrm>
            <a:off x="202630" y="609378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5: 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control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45544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t="11228"/>
          <a:stretch/>
        </p:blipFill>
        <p:spPr>
          <a:xfrm>
            <a:off x="0" y="0"/>
            <a:ext cx="12169791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0" y="2542903"/>
            <a:ext cx="12192000" cy="2272938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-566651" y="2799876"/>
            <a:ext cx="1332530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 DE PELIGROS</a:t>
            </a:r>
            <a:endParaRPr sz="40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-566651" y="3569317"/>
            <a:ext cx="1332530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6: </a:t>
            </a:r>
            <a:r>
              <a:rPr lang="en-US" sz="44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Elaboración</a:t>
            </a:r>
            <a:r>
              <a:rPr lang="en-US" sz="44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del Informe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31546-B882-42B9-8004-73C162EC3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317" y="125950"/>
            <a:ext cx="2596877" cy="1077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E971AB-E729-4034-872A-F6C4B6767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66" y="260296"/>
            <a:ext cx="3119159" cy="101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557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3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Redacción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Informe Final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800" dirty="0"/>
          </a:p>
          <a:p>
            <a:r>
              <a:rPr lang="en-US" sz="1800" dirty="0" err="1"/>
              <a:t>Ahora</a:t>
            </a:r>
            <a:r>
              <a:rPr lang="en-US" sz="1800" dirty="0"/>
              <a:t> que se ha </a:t>
            </a:r>
            <a:r>
              <a:rPr lang="en-US" sz="1800" dirty="0" err="1"/>
              <a:t>completado</a:t>
            </a:r>
            <a:r>
              <a:rPr lang="en-US" sz="1800" dirty="0"/>
              <a:t> la </a:t>
            </a:r>
            <a:r>
              <a:rPr lang="en-US" sz="1800" dirty="0" err="1"/>
              <a:t>inspección</a:t>
            </a:r>
            <a:r>
              <a:rPr lang="en-US" sz="1800" dirty="0"/>
              <a:t>, se </a:t>
            </a:r>
            <a:r>
              <a:rPr lang="en-US" sz="1800" dirty="0" err="1"/>
              <a:t>han</a:t>
            </a:r>
            <a:r>
              <a:rPr lang="en-US" sz="1800" dirty="0"/>
              <a:t> </a:t>
            </a:r>
            <a:r>
              <a:rPr lang="en-US" sz="1800" dirty="0" err="1"/>
              <a:t>evaluado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peligros</a:t>
            </a:r>
            <a:r>
              <a:rPr lang="en-US" sz="1800" dirty="0"/>
              <a:t> y se </a:t>
            </a:r>
            <a:r>
              <a:rPr lang="en-US" sz="1800" dirty="0" err="1"/>
              <a:t>han</a:t>
            </a:r>
            <a:r>
              <a:rPr lang="en-US" sz="1800" dirty="0"/>
              <a:t> </a:t>
            </a:r>
            <a:r>
              <a:rPr lang="en-US" sz="1800" dirty="0" err="1"/>
              <a:t>identificado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controles</a:t>
            </a:r>
            <a:r>
              <a:rPr lang="en-US" sz="1800" dirty="0"/>
              <a:t> de </a:t>
            </a:r>
            <a:r>
              <a:rPr lang="en-US" sz="1800" dirty="0" err="1"/>
              <a:t>peligros</a:t>
            </a:r>
            <a:r>
              <a:rPr lang="en-US" sz="1800" dirty="0"/>
              <a:t>. El </a:t>
            </a:r>
            <a:r>
              <a:rPr lang="en-US" sz="1800" dirty="0" err="1"/>
              <a:t>próximo</a:t>
            </a:r>
            <a:r>
              <a:rPr lang="en-US" sz="1800" dirty="0"/>
              <a:t> paso es </a:t>
            </a:r>
            <a:r>
              <a:rPr lang="en-US" sz="1800" dirty="0" err="1"/>
              <a:t>redactar</a:t>
            </a:r>
            <a:r>
              <a:rPr lang="en-US" sz="1800" dirty="0"/>
              <a:t> un </a:t>
            </a:r>
            <a:r>
              <a:rPr lang="en-US" sz="1800" dirty="0" err="1"/>
              <a:t>informe</a:t>
            </a:r>
            <a:r>
              <a:rPr lang="en-US" sz="1800" dirty="0"/>
              <a:t> final.  Este </a:t>
            </a:r>
            <a:r>
              <a:rPr lang="en-US" sz="1800" dirty="0" err="1"/>
              <a:t>debe</a:t>
            </a:r>
            <a:r>
              <a:rPr lang="en-US" sz="1800" dirty="0"/>
              <a:t> </a:t>
            </a:r>
            <a:r>
              <a:rPr lang="en-US" sz="1800" dirty="0" err="1"/>
              <a:t>incluir</a:t>
            </a:r>
            <a:r>
              <a:rPr lang="en-US" sz="1800" dirty="0"/>
              <a:t> lo </a:t>
            </a:r>
            <a:r>
              <a:rPr lang="en-US" sz="1800" dirty="0" err="1"/>
              <a:t>siguiente</a:t>
            </a:r>
            <a:r>
              <a:rPr lang="en-US" sz="1800" dirty="0"/>
              <a:t>: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El </a:t>
            </a:r>
            <a:r>
              <a:rPr lang="en-US" sz="1800" dirty="0" err="1"/>
              <a:t>departamento</a:t>
            </a:r>
            <a:r>
              <a:rPr lang="en-US" sz="1800" dirty="0"/>
              <a:t> o </a:t>
            </a:r>
            <a:r>
              <a:rPr lang="en-US" sz="1800" dirty="0" err="1"/>
              <a:t>área</a:t>
            </a:r>
            <a:r>
              <a:rPr lang="en-US" sz="1800" dirty="0"/>
              <a:t> </a:t>
            </a:r>
            <a:r>
              <a:rPr lang="en-US" sz="1800" dirty="0" err="1"/>
              <a:t>afectados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La </a:t>
            </a:r>
            <a:r>
              <a:rPr lang="en-US" sz="1800" dirty="0" err="1"/>
              <a:t>fecha</a:t>
            </a:r>
            <a:r>
              <a:rPr lang="en-US" sz="1800" dirty="0"/>
              <a:t> de la </a:t>
            </a:r>
            <a:r>
              <a:rPr lang="en-US" sz="1800" dirty="0" err="1"/>
              <a:t>inspección</a:t>
            </a:r>
            <a:r>
              <a:rPr lang="en-US" sz="1800" dirty="0"/>
              <a:t>, junto con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nombres</a:t>
            </a:r>
            <a:r>
              <a:rPr lang="en-US" sz="1800" dirty="0"/>
              <a:t> y cargos de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miembros</a:t>
            </a:r>
            <a:r>
              <a:rPr lang="en-US" sz="1800" dirty="0"/>
              <a:t> del </a:t>
            </a:r>
            <a:r>
              <a:rPr lang="en-US" sz="1800" dirty="0" err="1"/>
              <a:t>equipo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Todas</a:t>
            </a:r>
            <a:r>
              <a:rPr lang="en-US" sz="1800" dirty="0"/>
              <a:t> las </a:t>
            </a:r>
            <a:r>
              <a:rPr lang="en-US" sz="1800" dirty="0" err="1"/>
              <a:t>condiciones</a:t>
            </a:r>
            <a:r>
              <a:rPr lang="en-US" sz="1800" dirty="0"/>
              <a:t> </a:t>
            </a:r>
            <a:r>
              <a:rPr lang="en-US" sz="1800" dirty="0" err="1"/>
              <a:t>inseguras</a:t>
            </a:r>
            <a:r>
              <a:rPr lang="en-US" sz="1800" dirty="0"/>
              <a:t> </a:t>
            </a:r>
            <a:r>
              <a:rPr lang="en-US" sz="1800" dirty="0" err="1"/>
              <a:t>observadas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Métodos</a:t>
            </a:r>
            <a:r>
              <a:rPr lang="en-US" sz="1800" dirty="0"/>
              <a:t> </a:t>
            </a:r>
            <a:r>
              <a:rPr lang="en-US" sz="1800" dirty="0" err="1"/>
              <a:t>recomendados</a:t>
            </a:r>
            <a:r>
              <a:rPr lang="en-US" sz="1800" dirty="0"/>
              <a:t> de control.</a:t>
            </a:r>
          </a:p>
          <a:p>
            <a:endParaRPr lang="en-US" sz="1800" dirty="0"/>
          </a:p>
          <a:p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informe</a:t>
            </a:r>
            <a:r>
              <a:rPr lang="en-US" sz="1800" dirty="0"/>
              <a:t> </a:t>
            </a:r>
            <a:r>
              <a:rPr lang="en-US" sz="1800" dirty="0" err="1"/>
              <a:t>debe</a:t>
            </a:r>
            <a:r>
              <a:rPr lang="en-US" sz="1800" dirty="0"/>
              <a:t> </a:t>
            </a:r>
            <a:r>
              <a:rPr lang="en-US" sz="1800" dirty="0" err="1"/>
              <a:t>describir</a:t>
            </a:r>
            <a:r>
              <a:rPr lang="en-US" sz="1800" dirty="0"/>
              <a:t> </a:t>
            </a:r>
            <a:r>
              <a:rPr lang="en-US" sz="1800" dirty="0" err="1"/>
              <a:t>exactamente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peligros</a:t>
            </a:r>
            <a:r>
              <a:rPr lang="en-US" sz="1800" dirty="0"/>
              <a:t> que se </a:t>
            </a:r>
            <a:r>
              <a:rPr lang="en-US" sz="1800" dirty="0" err="1"/>
              <a:t>observaron</a:t>
            </a:r>
            <a:r>
              <a:rPr lang="en-US" sz="1800" dirty="0"/>
              <a:t> e </a:t>
            </a:r>
            <a:r>
              <a:rPr lang="en-US" sz="1800" dirty="0" err="1"/>
              <a:t>identificar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ubicación</a:t>
            </a:r>
            <a:r>
              <a:rPr lang="en-US" sz="1800" dirty="0"/>
              <a:t> de </a:t>
            </a:r>
            <a:r>
              <a:rPr lang="en-US" sz="1800" dirty="0" err="1"/>
              <a:t>manera</a:t>
            </a:r>
            <a:r>
              <a:rPr lang="en-US" sz="1800" dirty="0"/>
              <a:t> </a:t>
            </a:r>
            <a:r>
              <a:rPr lang="en-US" sz="1800" dirty="0" err="1"/>
              <a:t>clara</a:t>
            </a:r>
            <a:r>
              <a:rPr lang="en-US" sz="1800" dirty="0"/>
              <a:t>. 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escribir</a:t>
            </a:r>
            <a:r>
              <a:rPr lang="en-US" sz="1800" dirty="0"/>
              <a:t> “</a:t>
            </a:r>
            <a:r>
              <a:rPr lang="en-US" sz="1800" dirty="0" err="1"/>
              <a:t>falta</a:t>
            </a:r>
            <a:r>
              <a:rPr lang="en-US" sz="1800" dirty="0"/>
              <a:t> </a:t>
            </a:r>
            <a:r>
              <a:rPr lang="en-US" sz="1800" dirty="0" err="1"/>
              <a:t>protección</a:t>
            </a:r>
            <a:r>
              <a:rPr lang="en-US" sz="1800" dirty="0"/>
              <a:t> a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máquina</a:t>
            </a:r>
            <a:r>
              <a:rPr lang="en-US" sz="1800" dirty="0"/>
              <a:t>”, </a:t>
            </a:r>
            <a:r>
              <a:rPr lang="en-US" sz="1800" dirty="0" err="1"/>
              <a:t>escriba</a:t>
            </a:r>
            <a:r>
              <a:rPr lang="en-US" sz="1800" dirty="0"/>
              <a:t> “a la </a:t>
            </a:r>
            <a:r>
              <a:rPr lang="en-US" sz="1800" dirty="0" err="1"/>
              <a:t>sierra</a:t>
            </a:r>
            <a:r>
              <a:rPr lang="en-US" sz="1800" dirty="0"/>
              <a:t> de mesa n° 2 del </a:t>
            </a:r>
            <a:r>
              <a:rPr lang="en-US" sz="1800" dirty="0" err="1"/>
              <a:t>edificio</a:t>
            </a:r>
            <a:r>
              <a:rPr lang="en-US" sz="1800" dirty="0"/>
              <a:t> principal le </a:t>
            </a:r>
            <a:r>
              <a:rPr lang="en-US" sz="1800" dirty="0" err="1"/>
              <a:t>falta</a:t>
            </a:r>
            <a:r>
              <a:rPr lang="en-US" sz="1800" dirty="0"/>
              <a:t> la </a:t>
            </a:r>
            <a:r>
              <a:rPr lang="en-US" sz="1800" dirty="0" err="1"/>
              <a:t>protección</a:t>
            </a:r>
            <a:r>
              <a:rPr lang="en-US" sz="1800" dirty="0"/>
              <a:t> </a:t>
            </a:r>
            <a:r>
              <a:rPr lang="en-US" sz="1800" dirty="0" err="1"/>
              <a:t>autoajustable</a:t>
            </a:r>
            <a:r>
              <a:rPr lang="en-US" sz="1800" dirty="0"/>
              <a:t> de la </a:t>
            </a:r>
            <a:r>
              <a:rPr lang="en-US" sz="1800" dirty="0" err="1"/>
              <a:t>cuchilla</a:t>
            </a:r>
            <a:r>
              <a:rPr lang="en-US" sz="1800" dirty="0"/>
              <a:t>”.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6E955-71C1-42F5-9B43-9215BABB6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672" y="5947952"/>
            <a:ext cx="5673629" cy="945605"/>
          </a:xfrm>
          <a:prstGeom prst="rect">
            <a:avLst/>
          </a:prstGeom>
        </p:spPr>
      </p:pic>
      <p:sp>
        <p:nvSpPr>
          <p:cNvPr id="10" name="Google Shape;102;p2">
            <a:extLst>
              <a:ext uri="{FF2B5EF4-FFF2-40B4-BE49-F238E27FC236}">
                <a16:creationId xmlns:a16="http://schemas.microsoft.com/office/drawing/2014/main" id="{B656A1F6-ED8D-427A-8E18-FE6E6F8C6FCE}"/>
              </a:ext>
            </a:extLst>
          </p:cNvPr>
          <p:cNvSpPr txBox="1"/>
          <p:nvPr/>
        </p:nvSpPr>
        <p:spPr>
          <a:xfrm>
            <a:off x="213815" y="5930834"/>
            <a:ext cx="620518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6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elaboración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del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informe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C9B23-034B-42A9-8041-9F7A184DB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589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365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139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Redacción</a:t>
            </a:r>
            <a:r>
              <a:rPr lang="en-US" sz="48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Informe Final (</a:t>
            </a:r>
            <a:r>
              <a:rPr lang="en-US" sz="4800" b="0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Continuación</a:t>
            </a:r>
            <a:r>
              <a:rPr lang="en-US" sz="48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800" dirty="0"/>
              <a:t>Informe las inquietudes de </a:t>
            </a:r>
            <a:r>
              <a:rPr lang="en-US" sz="1800" dirty="0" err="1"/>
              <a:t>manera</a:t>
            </a:r>
            <a:r>
              <a:rPr lang="en-US" sz="1800" dirty="0"/>
              <a:t> breve y </a:t>
            </a:r>
            <a:r>
              <a:rPr lang="en-US" sz="1800" dirty="0" err="1"/>
              <a:t>objetiva</a:t>
            </a:r>
            <a:r>
              <a:rPr lang="en-US" sz="1800" dirty="0"/>
              <a:t>.  Un lector </a:t>
            </a:r>
            <a:r>
              <a:rPr lang="en-US" sz="1800" dirty="0" err="1"/>
              <a:t>debe</a:t>
            </a:r>
            <a:r>
              <a:rPr lang="en-US" sz="1800" dirty="0"/>
              <a:t> ser </a:t>
            </a:r>
            <a:r>
              <a:rPr lang="en-US" sz="1800" dirty="0" err="1"/>
              <a:t>capaz</a:t>
            </a:r>
            <a:r>
              <a:rPr lang="en-US" sz="1800" dirty="0"/>
              <a:t> de </a:t>
            </a:r>
            <a:r>
              <a:rPr lang="en-US" sz="1800" dirty="0" err="1"/>
              <a:t>comprender</a:t>
            </a:r>
            <a:r>
              <a:rPr lang="en-US" sz="1800" dirty="0"/>
              <a:t> y </a:t>
            </a:r>
            <a:r>
              <a:rPr lang="en-US" sz="1800" dirty="0" err="1"/>
              <a:t>evaluar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problema</a:t>
            </a:r>
            <a:r>
              <a:rPr lang="en-US" sz="1800" dirty="0"/>
              <a:t> y </a:t>
            </a:r>
            <a:r>
              <a:rPr lang="en-US" sz="1800" dirty="0" err="1"/>
              <a:t>determinar</a:t>
            </a:r>
            <a:r>
              <a:rPr lang="en-US" sz="1800" dirty="0"/>
              <a:t> </a:t>
            </a:r>
            <a:r>
              <a:rPr lang="en-US" sz="1800" dirty="0" err="1"/>
              <a:t>cómo</a:t>
            </a:r>
            <a:r>
              <a:rPr lang="en-US" sz="1800" dirty="0"/>
              <a:t> </a:t>
            </a:r>
            <a:r>
              <a:rPr lang="en-US" sz="1800" dirty="0" err="1"/>
              <a:t>solucionar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asunto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 err="1"/>
              <a:t>Después</a:t>
            </a:r>
            <a:r>
              <a:rPr lang="en-US" sz="1800" dirty="0"/>
              <a:t> de </a:t>
            </a:r>
            <a:r>
              <a:rPr lang="en-US" sz="1800" dirty="0" err="1"/>
              <a:t>cada</a:t>
            </a:r>
            <a:r>
              <a:rPr lang="en-US" sz="1800" dirty="0"/>
              <a:t> </a:t>
            </a:r>
            <a:r>
              <a:rPr lang="en-US" sz="1800" dirty="0" err="1"/>
              <a:t>peligro</a:t>
            </a:r>
            <a:r>
              <a:rPr lang="en-US" sz="1800" dirty="0"/>
              <a:t>, </a:t>
            </a:r>
            <a:r>
              <a:rPr lang="en-US" sz="1800" dirty="0" err="1"/>
              <a:t>debe</a:t>
            </a:r>
            <a:r>
              <a:rPr lang="en-US" sz="1800" dirty="0"/>
              <a:t> </a:t>
            </a:r>
            <a:r>
              <a:rPr lang="en-US" sz="1800" dirty="0" err="1"/>
              <a:t>especificar</a:t>
            </a:r>
            <a:r>
              <a:rPr lang="en-US" sz="1800" dirty="0"/>
              <a:t> </a:t>
            </a:r>
            <a:r>
              <a:rPr lang="en-US" sz="1800" dirty="0" err="1"/>
              <a:t>qué</a:t>
            </a:r>
            <a:r>
              <a:rPr lang="en-US" sz="1800" dirty="0"/>
              <a:t> </a:t>
            </a:r>
            <a:r>
              <a:rPr lang="en-US" sz="1800" dirty="0" err="1"/>
              <a:t>acción</a:t>
            </a:r>
            <a:r>
              <a:rPr lang="en-US" sz="1800" dirty="0"/>
              <a:t> </a:t>
            </a:r>
            <a:r>
              <a:rPr lang="en-US" sz="1800" dirty="0" err="1"/>
              <a:t>recomienda</a:t>
            </a:r>
            <a:r>
              <a:rPr lang="en-US" sz="1800" dirty="0"/>
              <a:t> para </a:t>
            </a:r>
            <a:r>
              <a:rPr lang="en-US" sz="1800" dirty="0" err="1"/>
              <a:t>corregirlo</a:t>
            </a:r>
            <a:r>
              <a:rPr lang="en-US" sz="1800" dirty="0"/>
              <a:t> y </a:t>
            </a:r>
            <a:r>
              <a:rPr lang="en-US" sz="1800" dirty="0" err="1"/>
              <a:t>establecer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fecha</a:t>
            </a:r>
            <a:r>
              <a:rPr lang="en-US" sz="1800" dirty="0"/>
              <a:t> para </a:t>
            </a:r>
            <a:r>
              <a:rPr lang="en-US" sz="1800" dirty="0" err="1"/>
              <a:t>implementar</a:t>
            </a:r>
            <a:r>
              <a:rPr lang="en-US" sz="1800" dirty="0"/>
              <a:t> la </a:t>
            </a:r>
            <a:r>
              <a:rPr lang="en-US" sz="1800" dirty="0" err="1"/>
              <a:t>medida</a:t>
            </a:r>
            <a:r>
              <a:rPr lang="en-US" sz="1800" dirty="0"/>
              <a:t> </a:t>
            </a:r>
            <a:r>
              <a:rPr lang="en-US" sz="1800" dirty="0" err="1"/>
              <a:t>correctiva</a:t>
            </a:r>
            <a:r>
              <a:rPr lang="en-US" sz="1800" dirty="0"/>
              <a:t>, </a:t>
            </a:r>
            <a:r>
              <a:rPr lang="en-US" sz="1800" dirty="0" err="1"/>
              <a:t>si</a:t>
            </a:r>
            <a:r>
              <a:rPr lang="en-US" sz="1800" dirty="0"/>
              <a:t> es </a:t>
            </a:r>
            <a:r>
              <a:rPr lang="en-US" sz="1800" dirty="0" err="1"/>
              <a:t>posible</a:t>
            </a:r>
            <a:r>
              <a:rPr lang="en-US" sz="1800" dirty="0"/>
              <a:t> y </a:t>
            </a:r>
            <a:r>
              <a:rPr lang="en-US" sz="1800" dirty="0" err="1"/>
              <a:t>resulta</a:t>
            </a:r>
            <a:r>
              <a:rPr lang="en-US" sz="1800" dirty="0"/>
              <a:t> </a:t>
            </a:r>
            <a:r>
              <a:rPr lang="en-US" sz="1800" dirty="0" err="1"/>
              <a:t>adecuado</a:t>
            </a:r>
            <a:r>
              <a:rPr lang="en-US" sz="1800" dirty="0"/>
              <a:t>.  </a:t>
            </a:r>
          </a:p>
          <a:p>
            <a:endParaRPr lang="en-US" sz="1800" dirty="0"/>
          </a:p>
          <a:p>
            <a:r>
              <a:rPr lang="en-US" sz="1800" dirty="0" err="1"/>
              <a:t>Cada</a:t>
            </a:r>
            <a:r>
              <a:rPr lang="en-US" sz="1800" dirty="0"/>
              <a:t> uno de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miembros</a:t>
            </a:r>
            <a:r>
              <a:rPr lang="en-US" sz="1800" dirty="0"/>
              <a:t> del </a:t>
            </a:r>
            <a:r>
              <a:rPr lang="en-US" sz="1800" dirty="0" err="1"/>
              <a:t>equipo</a:t>
            </a:r>
            <a:r>
              <a:rPr lang="en-US" sz="1800" dirty="0"/>
              <a:t> de </a:t>
            </a:r>
            <a:r>
              <a:rPr lang="en-US" sz="1800" dirty="0" err="1"/>
              <a:t>inspección</a:t>
            </a:r>
            <a:r>
              <a:rPr lang="en-US" sz="1800" dirty="0"/>
              <a:t> </a:t>
            </a:r>
            <a:r>
              <a:rPr lang="en-US" sz="1800" dirty="0" err="1"/>
              <a:t>debe</a:t>
            </a:r>
            <a:r>
              <a:rPr lang="en-US" sz="1800" dirty="0"/>
              <a:t> </a:t>
            </a:r>
            <a:r>
              <a:rPr lang="en-US" sz="1800" dirty="0" err="1"/>
              <a:t>revisar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informe</a:t>
            </a:r>
            <a:r>
              <a:rPr lang="en-US" sz="1800" dirty="0"/>
              <a:t> para </a:t>
            </a:r>
            <a:r>
              <a:rPr lang="en-US" sz="1800" dirty="0" err="1"/>
              <a:t>comprobar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está</a:t>
            </a:r>
            <a:r>
              <a:rPr lang="en-US" sz="1800" dirty="0"/>
              <a:t> </a:t>
            </a:r>
            <a:r>
              <a:rPr lang="en-US" sz="1800" dirty="0" err="1"/>
              <a:t>completo</a:t>
            </a:r>
            <a:r>
              <a:rPr lang="en-US" sz="1800" dirty="0"/>
              <a:t> y </a:t>
            </a:r>
            <a:r>
              <a:rPr lang="en-US" sz="1800" dirty="0" err="1"/>
              <a:t>si</a:t>
            </a:r>
            <a:r>
              <a:rPr lang="en-US" sz="1800" dirty="0"/>
              <a:t> es claro y </a:t>
            </a:r>
            <a:r>
              <a:rPr lang="en-US" sz="1800" dirty="0" err="1"/>
              <a:t>preciso</a:t>
            </a:r>
            <a:r>
              <a:rPr lang="en-US" sz="1800" dirty="0"/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6E955-71C1-42F5-9B43-9215BABB6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672" y="5947952"/>
            <a:ext cx="5673629" cy="945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2019FE-9D70-47A7-AC08-F3B46D2C7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5893358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03B58899-39FF-570E-72F6-0331EE3BD164}"/>
              </a:ext>
            </a:extLst>
          </p:cNvPr>
          <p:cNvSpPr txBox="1"/>
          <p:nvPr/>
        </p:nvSpPr>
        <p:spPr>
          <a:xfrm>
            <a:off x="213815" y="5930834"/>
            <a:ext cx="620518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6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elaboración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del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informe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91165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00215" y="115226"/>
            <a:ext cx="6274351" cy="590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Lista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Aspectos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Incluir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Informe Final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800" dirty="0"/>
          </a:p>
          <a:p>
            <a:r>
              <a:rPr lang="en-US" sz="1750" dirty="0"/>
              <a:t>A </a:t>
            </a:r>
            <a:r>
              <a:rPr lang="en-US" sz="1750" dirty="0" err="1"/>
              <a:t>medida</a:t>
            </a:r>
            <a:r>
              <a:rPr lang="en-US" sz="1750" dirty="0"/>
              <a:t> que </a:t>
            </a:r>
            <a:r>
              <a:rPr lang="en-US" sz="1750" dirty="0" err="1"/>
              <a:t>redacta</a:t>
            </a:r>
            <a:r>
              <a:rPr lang="en-US" sz="1750" dirty="0"/>
              <a:t> </a:t>
            </a:r>
            <a:r>
              <a:rPr lang="en-US" sz="1750" dirty="0" err="1"/>
              <a:t>su</a:t>
            </a:r>
            <a:r>
              <a:rPr lang="en-US" sz="1750" dirty="0"/>
              <a:t> </a:t>
            </a:r>
            <a:r>
              <a:rPr lang="en-US" sz="1750" dirty="0" err="1"/>
              <a:t>informe</a:t>
            </a:r>
            <a:r>
              <a:rPr lang="en-US" sz="1750" dirty="0"/>
              <a:t>, </a:t>
            </a:r>
            <a:r>
              <a:rPr lang="en-US" sz="1750" dirty="0" err="1"/>
              <a:t>tenga</a:t>
            </a:r>
            <a:r>
              <a:rPr lang="en-US" sz="1750" dirty="0"/>
              <a:t> </a:t>
            </a:r>
            <a:r>
              <a:rPr lang="en-US" sz="1750" dirty="0" err="1"/>
              <a:t>en</a:t>
            </a:r>
            <a:r>
              <a:rPr lang="en-US" sz="1750" dirty="0"/>
              <a:t> </a:t>
            </a:r>
            <a:r>
              <a:rPr lang="en-US" sz="1750" dirty="0" err="1"/>
              <a:t>mente</a:t>
            </a:r>
            <a:r>
              <a:rPr lang="en-US" sz="1750" dirty="0"/>
              <a:t> </a:t>
            </a:r>
            <a:r>
              <a:rPr lang="en-US" sz="1750" dirty="0" err="1"/>
              <a:t>estos</a:t>
            </a:r>
            <a:r>
              <a:rPr lang="en-US" sz="1750" dirty="0"/>
              <a:t> </a:t>
            </a:r>
            <a:r>
              <a:rPr lang="en-US" sz="1750" dirty="0" err="1"/>
              <a:t>factores</a:t>
            </a:r>
            <a:r>
              <a:rPr lang="en-US" sz="1750" dirty="0"/>
              <a:t>:</a:t>
            </a:r>
          </a:p>
          <a:p>
            <a:endParaRPr lang="en-US" sz="17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dirty="0" err="1"/>
              <a:t>Información</a:t>
            </a:r>
            <a:r>
              <a:rPr lang="en-US" sz="1750" dirty="0"/>
              <a:t> </a:t>
            </a:r>
            <a:r>
              <a:rPr lang="en-US" sz="1750" dirty="0" err="1"/>
              <a:t>sobre</a:t>
            </a:r>
            <a:r>
              <a:rPr lang="en-US" sz="1750" dirty="0"/>
              <a:t> </a:t>
            </a:r>
            <a:r>
              <a:rPr lang="en-US" sz="1750" dirty="0" err="1"/>
              <a:t>productos</a:t>
            </a:r>
            <a:r>
              <a:rPr lang="en-US" sz="1750" dirty="0"/>
              <a:t> </a:t>
            </a:r>
            <a:r>
              <a:rPr lang="en-US" sz="1750" dirty="0" err="1"/>
              <a:t>químicos</a:t>
            </a:r>
            <a:r>
              <a:rPr lang="en-US" sz="1750" dirty="0"/>
              <a:t> (Hojas de </a:t>
            </a:r>
            <a:r>
              <a:rPr lang="en-US" sz="1750" dirty="0" err="1"/>
              <a:t>datos</a:t>
            </a:r>
            <a:r>
              <a:rPr lang="en-US" sz="1750" dirty="0"/>
              <a:t> de </a:t>
            </a:r>
            <a:r>
              <a:rPr lang="en-US" sz="1750" dirty="0" err="1"/>
              <a:t>seguridad</a:t>
            </a:r>
            <a:r>
              <a:rPr lang="en-US" sz="1750" dirty="0"/>
              <a:t> [Safety </a:t>
            </a:r>
            <a:r>
              <a:rPr lang="en-US" sz="1750"/>
              <a:t>Data Sheets, SDSs])</a:t>
            </a:r>
            <a:endParaRPr lang="en-US" sz="17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dirty="0" err="1"/>
              <a:t>Equipo</a:t>
            </a:r>
            <a:r>
              <a:rPr lang="en-US" sz="1750" dirty="0"/>
              <a:t> de </a:t>
            </a:r>
            <a:r>
              <a:rPr lang="en-US" sz="1750" dirty="0" err="1"/>
              <a:t>protección</a:t>
            </a:r>
            <a:r>
              <a:rPr lang="en-US" sz="1750" dirty="0"/>
              <a:t> personal (Personal Protective Equipment, PPE)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dirty="0" err="1"/>
              <a:t>Quejas</a:t>
            </a:r>
            <a:r>
              <a:rPr lang="en-US" sz="1750" dirty="0"/>
              <a:t> de </a:t>
            </a:r>
            <a:r>
              <a:rPr lang="en-US" sz="1750" dirty="0" err="1"/>
              <a:t>los</a:t>
            </a:r>
            <a:r>
              <a:rPr lang="en-US" sz="1750" dirty="0"/>
              <a:t> </a:t>
            </a:r>
            <a:r>
              <a:rPr lang="en-US" sz="1750" dirty="0" err="1"/>
              <a:t>trabajadores</a:t>
            </a:r>
            <a:r>
              <a:rPr lang="en-US" sz="1750" dirty="0"/>
              <a:t> </a:t>
            </a:r>
            <a:r>
              <a:rPr lang="en-US" sz="1750" dirty="0" err="1"/>
              <a:t>sobre</a:t>
            </a:r>
            <a:r>
              <a:rPr lang="en-US" sz="1750" dirty="0"/>
              <a:t> </a:t>
            </a:r>
            <a:r>
              <a:rPr lang="en-US" sz="1750" dirty="0" err="1"/>
              <a:t>los</a:t>
            </a:r>
            <a:r>
              <a:rPr lang="en-US" sz="1750" dirty="0"/>
              <a:t> </a:t>
            </a:r>
            <a:r>
              <a:rPr lang="en-US" sz="1750" dirty="0" err="1"/>
              <a:t>peligros</a:t>
            </a:r>
            <a:r>
              <a:rPr lang="en-US" sz="1750" dirty="0"/>
              <a:t> </a:t>
            </a:r>
            <a:r>
              <a:rPr lang="en-US" sz="1750" dirty="0" err="1"/>
              <a:t>ocupacionales</a:t>
            </a:r>
            <a:endParaRPr lang="en-US" sz="17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dirty="0" err="1"/>
              <a:t>Normas</a:t>
            </a:r>
            <a:r>
              <a:rPr lang="en-US" sz="1750" dirty="0"/>
              <a:t> y </a:t>
            </a:r>
            <a:r>
              <a:rPr lang="en-US" sz="1750" dirty="0" err="1"/>
              <a:t>reglamentaciones</a:t>
            </a:r>
            <a:r>
              <a:rPr lang="en-US" sz="1750" dirty="0"/>
              <a:t> del </a:t>
            </a:r>
            <a:r>
              <a:rPr lang="en-US" sz="1750" dirty="0" err="1"/>
              <a:t>lugar</a:t>
            </a:r>
            <a:r>
              <a:rPr lang="en-US" sz="1750" dirty="0"/>
              <a:t> de </a:t>
            </a:r>
            <a:r>
              <a:rPr lang="en-US" sz="1750" dirty="0" err="1"/>
              <a:t>trabajo</a:t>
            </a:r>
            <a:r>
              <a:rPr lang="en-US" sz="1750" dirty="0"/>
              <a:t>, </a:t>
            </a:r>
            <a:r>
              <a:rPr lang="en-US" sz="1750" dirty="0" err="1"/>
              <a:t>si</a:t>
            </a:r>
            <a:r>
              <a:rPr lang="en-US" sz="1750" dirty="0"/>
              <a:t> es que no se </a:t>
            </a:r>
            <a:r>
              <a:rPr lang="en-US" sz="1750" dirty="0" err="1"/>
              <a:t>respetan</a:t>
            </a:r>
            <a:endParaRPr lang="en-US" sz="17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dirty="0" err="1"/>
              <a:t>Procedimientos</a:t>
            </a:r>
            <a:r>
              <a:rPr lang="en-US" sz="1750" dirty="0"/>
              <a:t> de </a:t>
            </a:r>
            <a:r>
              <a:rPr lang="en-US" sz="1750" dirty="0" err="1"/>
              <a:t>trabajo</a:t>
            </a:r>
            <a:r>
              <a:rPr lang="en-US" sz="1750" dirty="0"/>
              <a:t> y </a:t>
            </a:r>
            <a:r>
              <a:rPr lang="en-US" sz="1750" dirty="0" err="1"/>
              <a:t>prácticas</a:t>
            </a:r>
            <a:r>
              <a:rPr lang="en-US" sz="1750" dirty="0"/>
              <a:t> de </a:t>
            </a:r>
            <a:r>
              <a:rPr lang="en-US" sz="1750" dirty="0" err="1"/>
              <a:t>trabajo</a:t>
            </a:r>
            <a:r>
              <a:rPr lang="en-US" sz="1750" dirty="0"/>
              <a:t> </a:t>
            </a:r>
            <a:r>
              <a:rPr lang="en-US" sz="1750" dirty="0" err="1"/>
              <a:t>seguro</a:t>
            </a:r>
            <a:endParaRPr lang="en-US" sz="17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dirty="0" err="1"/>
              <a:t>Controles</a:t>
            </a:r>
            <a:r>
              <a:rPr lang="en-US" sz="1750" dirty="0"/>
              <a:t> de </a:t>
            </a:r>
            <a:r>
              <a:rPr lang="en-US" sz="1750" dirty="0" err="1"/>
              <a:t>ingeniería</a:t>
            </a:r>
            <a:endParaRPr lang="en-US" sz="17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dirty="0" err="1"/>
              <a:t>Procedimientos</a:t>
            </a:r>
            <a:r>
              <a:rPr lang="en-US" sz="1750" dirty="0"/>
              <a:t> de </a:t>
            </a:r>
            <a:r>
              <a:rPr lang="en-US" sz="1750" dirty="0" err="1"/>
              <a:t>emergencia</a:t>
            </a:r>
            <a:r>
              <a:rPr lang="en-US" sz="1750" dirty="0"/>
              <a:t>: </a:t>
            </a:r>
            <a:r>
              <a:rPr lang="en-US" sz="1750" dirty="0" err="1"/>
              <a:t>incendio</a:t>
            </a:r>
            <a:r>
              <a:rPr lang="en-US" sz="1750" dirty="0"/>
              <a:t>, </a:t>
            </a:r>
            <a:r>
              <a:rPr lang="en-US" sz="1750" dirty="0" err="1"/>
              <a:t>primeros</a:t>
            </a:r>
            <a:r>
              <a:rPr lang="en-US" sz="1750" dirty="0"/>
              <a:t> </a:t>
            </a:r>
            <a:r>
              <a:rPr lang="en-US" sz="1750" dirty="0" err="1"/>
              <a:t>auxilios</a:t>
            </a:r>
            <a:r>
              <a:rPr lang="en-US" sz="1750" dirty="0"/>
              <a:t> y </a:t>
            </a:r>
            <a:r>
              <a:rPr lang="en-US" sz="1750" dirty="0" err="1"/>
              <a:t>rescate</a:t>
            </a:r>
            <a:endParaRPr lang="en-US" sz="17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dirty="0" err="1"/>
              <a:t>Recomendaciones</a:t>
            </a:r>
            <a:r>
              <a:rPr lang="en-US" sz="1750" dirty="0"/>
              <a:t> del </a:t>
            </a:r>
            <a:r>
              <a:rPr lang="en-US" sz="1750" dirty="0" err="1"/>
              <a:t>comité</a:t>
            </a:r>
            <a:r>
              <a:rPr lang="en-US" sz="1750" dirty="0"/>
              <a:t> de </a:t>
            </a:r>
            <a:r>
              <a:rPr lang="en-US" sz="1750" dirty="0" err="1"/>
              <a:t>seguridad</a:t>
            </a:r>
            <a:endParaRPr sz="17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6E955-71C1-42F5-9B43-9215BABB6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672" y="5947952"/>
            <a:ext cx="5673629" cy="945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A740CF-2DCD-4320-B03F-7C7A0AD02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5893358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049D6E95-A5B6-F5DE-C2E0-51A825314A8B}"/>
              </a:ext>
            </a:extLst>
          </p:cNvPr>
          <p:cNvSpPr txBox="1"/>
          <p:nvPr/>
        </p:nvSpPr>
        <p:spPr>
          <a:xfrm>
            <a:off x="213815" y="5930834"/>
            <a:ext cx="620518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6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elaboración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del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informe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2319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5019" y="0"/>
            <a:ext cx="6274351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Función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Comités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lugar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</a:t>
            </a:r>
            <a:endParaRPr lang="en-US" sz="3600" dirty="0"/>
          </a:p>
          <a:p>
            <a:endParaRPr lang="en-US" sz="1800" dirty="0"/>
          </a:p>
          <a:p>
            <a:r>
              <a:rPr lang="en-US" sz="1800" dirty="0"/>
              <a:t>Para </a:t>
            </a:r>
            <a:r>
              <a:rPr lang="en-US" sz="1800" dirty="0" err="1"/>
              <a:t>comprender</a:t>
            </a:r>
            <a:r>
              <a:rPr lang="en-US" sz="1800" dirty="0"/>
              <a:t> </a:t>
            </a:r>
            <a:r>
              <a:rPr lang="en-US" sz="1800" dirty="0" err="1"/>
              <a:t>mejor</a:t>
            </a:r>
            <a:r>
              <a:rPr lang="en-US" sz="1800" dirty="0"/>
              <a:t> </a:t>
            </a:r>
            <a:r>
              <a:rPr lang="en-US" sz="1800" dirty="0" err="1"/>
              <a:t>cómo</a:t>
            </a:r>
            <a:r>
              <a:rPr lang="en-US" sz="1800" dirty="0"/>
              <a:t> </a:t>
            </a:r>
            <a:r>
              <a:rPr lang="en-US" sz="1800" dirty="0" err="1"/>
              <a:t>brindar</a:t>
            </a:r>
            <a:r>
              <a:rPr lang="en-US" sz="1800" dirty="0"/>
              <a:t> un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seguro</a:t>
            </a:r>
            <a:r>
              <a:rPr lang="en-US" sz="1800" dirty="0"/>
              <a:t> y </a:t>
            </a:r>
            <a:r>
              <a:rPr lang="en-US" sz="1800" dirty="0" err="1"/>
              <a:t>saludable</a:t>
            </a:r>
            <a:r>
              <a:rPr lang="en-US" sz="1800" dirty="0"/>
              <a:t>, es </a:t>
            </a:r>
            <a:r>
              <a:rPr lang="en-US" sz="1800" dirty="0" err="1"/>
              <a:t>importante</a:t>
            </a:r>
            <a:r>
              <a:rPr lang="en-US" sz="1800" dirty="0"/>
              <a:t> </a:t>
            </a:r>
            <a:r>
              <a:rPr lang="en-US" sz="1800" dirty="0" err="1"/>
              <a:t>comprender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rol</a:t>
            </a:r>
            <a:r>
              <a:rPr lang="en-US" sz="1800" dirty="0"/>
              <a:t> del </a:t>
            </a:r>
            <a:r>
              <a:rPr lang="en-US" sz="1800" dirty="0" err="1"/>
              <a:t>comité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r>
              <a:rPr lang="en-US" sz="1800" dirty="0"/>
              <a:t>.  </a:t>
            </a:r>
            <a:r>
              <a:rPr lang="en-US" sz="1800" dirty="0" err="1"/>
              <a:t>En</a:t>
            </a:r>
            <a:r>
              <a:rPr lang="en-US" sz="1800" dirty="0"/>
              <a:t> las </a:t>
            </a:r>
            <a:r>
              <a:rPr lang="en-US" sz="1800" dirty="0" err="1"/>
              <a:t>próximas</a:t>
            </a:r>
            <a:r>
              <a:rPr lang="en-US" sz="1800" dirty="0"/>
              <a:t> </a:t>
            </a:r>
            <a:r>
              <a:rPr lang="en-US" sz="1800" dirty="0" err="1"/>
              <a:t>diapositivas</a:t>
            </a:r>
            <a:r>
              <a:rPr lang="en-US" sz="1800" dirty="0"/>
              <a:t>, </a:t>
            </a:r>
            <a:r>
              <a:rPr lang="en-US" sz="1800" dirty="0" err="1"/>
              <a:t>exploraremos</a:t>
            </a:r>
            <a:r>
              <a:rPr lang="en-US" sz="1800" dirty="0"/>
              <a:t> lo </a:t>
            </a:r>
            <a:r>
              <a:rPr lang="en-US" sz="1800" dirty="0" err="1"/>
              <a:t>siguiente</a:t>
            </a:r>
            <a:r>
              <a:rPr lang="en-US" sz="1800" dirty="0"/>
              <a:t>:</a:t>
            </a:r>
          </a:p>
          <a:p>
            <a:endParaRPr lang="en-US" sz="1800" dirty="0"/>
          </a:p>
          <a:p>
            <a:r>
              <a:rPr lang="en-US" sz="1800" dirty="0"/>
              <a:t>Las </a:t>
            </a:r>
            <a:r>
              <a:rPr lang="en-US" sz="1800" dirty="0" err="1"/>
              <a:t>expectativas</a:t>
            </a:r>
            <a:r>
              <a:rPr lang="en-US" sz="1800" dirty="0"/>
              <a:t> del </a:t>
            </a:r>
            <a:r>
              <a:rPr lang="en-US" sz="1800" dirty="0" err="1"/>
              <a:t>comité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endParaRPr lang="en-US" sz="1800" dirty="0"/>
          </a:p>
          <a:p>
            <a:r>
              <a:rPr lang="en-US" sz="1800" dirty="0"/>
              <a:t>Una </a:t>
            </a:r>
            <a:r>
              <a:rPr lang="en-US" sz="1800" dirty="0" err="1"/>
              <a:t>revisión</a:t>
            </a:r>
            <a:r>
              <a:rPr lang="en-US" sz="1800" dirty="0"/>
              <a:t> de las </a:t>
            </a:r>
            <a:r>
              <a:rPr lang="en-US" sz="1800" dirty="0" err="1"/>
              <a:t>normas</a:t>
            </a:r>
            <a:r>
              <a:rPr lang="en-US" sz="1800" dirty="0"/>
              <a:t> y </a:t>
            </a:r>
            <a:r>
              <a:rPr lang="en-US" sz="1800" dirty="0" err="1"/>
              <a:t>requisitos</a:t>
            </a:r>
            <a:endParaRPr lang="en-US" sz="1800" dirty="0"/>
          </a:p>
          <a:p>
            <a:r>
              <a:rPr lang="en-US" sz="1800" dirty="0"/>
              <a:t>La </a:t>
            </a:r>
            <a:r>
              <a:rPr lang="en-US" sz="1800" dirty="0" err="1"/>
              <a:t>selección</a:t>
            </a:r>
            <a:r>
              <a:rPr lang="en-US" sz="1800" dirty="0"/>
              <a:t> de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miembros</a:t>
            </a:r>
            <a:r>
              <a:rPr lang="en-US" sz="1800" dirty="0"/>
              <a:t> del </a:t>
            </a:r>
            <a:r>
              <a:rPr lang="en-US" sz="1800" dirty="0" err="1"/>
              <a:t>comité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Para </a:t>
            </a:r>
            <a:r>
              <a:rPr lang="en-US" sz="1800" dirty="0" err="1"/>
              <a:t>obtener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información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comité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r>
              <a:rPr lang="en-US" sz="1800" dirty="0"/>
              <a:t> y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cumplimiento</a:t>
            </a:r>
            <a:r>
              <a:rPr lang="en-US" sz="1800" dirty="0"/>
              <a:t> de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requisitos</a:t>
            </a:r>
            <a:r>
              <a:rPr lang="en-US" sz="1800" dirty="0"/>
              <a:t>, </a:t>
            </a:r>
            <a:r>
              <a:rPr lang="en-US" sz="1800" dirty="0" err="1"/>
              <a:t>realice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curso</a:t>
            </a:r>
            <a:r>
              <a:rPr lang="en-US" sz="1800" dirty="0"/>
              <a:t> </a:t>
            </a:r>
            <a:r>
              <a:rPr lang="en-US" sz="1800" dirty="0" err="1"/>
              <a:t>completo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línea</a:t>
            </a:r>
            <a:r>
              <a:rPr lang="en-US" sz="1800" dirty="0"/>
              <a:t> de Oregon OSHA:</a:t>
            </a:r>
          </a:p>
          <a:p>
            <a:endParaRPr lang="en-US" sz="1800" dirty="0"/>
          </a:p>
          <a:p>
            <a:r>
              <a:rPr lang="en-US" sz="1800" dirty="0" err="1"/>
              <a:t>Haga</a:t>
            </a:r>
            <a:r>
              <a:rPr lang="en-US" sz="1800" dirty="0"/>
              <a:t> </a:t>
            </a:r>
            <a:r>
              <a:rPr lang="en-US" sz="1800" dirty="0">
                <a:hlinkClick r:id="rId3"/>
              </a:rPr>
              <a:t>clic aquí </a:t>
            </a:r>
            <a:r>
              <a:rPr lang="en-US" sz="1800" baseline="30000" dirty="0"/>
              <a:t>[4] </a:t>
            </a:r>
            <a:r>
              <a:rPr lang="en-US" sz="1800" dirty="0"/>
              <a:t>para </a:t>
            </a:r>
            <a:r>
              <a:rPr lang="en-US" sz="1800" dirty="0" err="1"/>
              <a:t>comenzar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curso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línea</a:t>
            </a:r>
            <a:r>
              <a:rPr lang="en-US" sz="1800" dirty="0"/>
              <a:t> de </a:t>
            </a:r>
            <a:r>
              <a:rPr lang="en-US" sz="1800" dirty="0" err="1"/>
              <a:t>comités</a:t>
            </a:r>
            <a:r>
              <a:rPr lang="en-US" sz="1800" dirty="0"/>
              <a:t> y </a:t>
            </a:r>
            <a:r>
              <a:rPr lang="en-US" sz="1800" dirty="0" err="1"/>
              <a:t>reuniones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7F1E8-836C-4C32-AD5F-7B9B25950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319" y="5939898"/>
            <a:ext cx="5655426" cy="942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95A943-9252-4B26-BD2A-272EFFA856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5511809" cy="5920651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AD8BC35D-6432-057F-1F10-ED8B51307FBF}"/>
              </a:ext>
            </a:extLst>
          </p:cNvPr>
          <p:cNvSpPr txBox="1"/>
          <p:nvPr/>
        </p:nvSpPr>
        <p:spPr>
          <a:xfrm>
            <a:off x="201926" y="5957358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11748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585991" y="376897"/>
            <a:ext cx="6274351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Seguimiento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Monitoreo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800" dirty="0"/>
          </a:p>
          <a:p>
            <a:r>
              <a:rPr lang="en-US" sz="1800" dirty="0"/>
              <a:t>Una </a:t>
            </a:r>
            <a:r>
              <a:rPr lang="en-US" sz="1800" dirty="0" err="1"/>
              <a:t>vez</a:t>
            </a:r>
            <a:r>
              <a:rPr lang="en-US" sz="1800" dirty="0"/>
              <a:t> que </a:t>
            </a:r>
            <a:r>
              <a:rPr lang="en-US" sz="1800" dirty="0" err="1"/>
              <a:t>finalice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informe</a:t>
            </a:r>
            <a:r>
              <a:rPr lang="en-US" sz="1800" dirty="0"/>
              <a:t>, ¿</a:t>
            </a:r>
            <a:r>
              <a:rPr lang="en-US" sz="1800" dirty="0" err="1"/>
              <a:t>qué</a:t>
            </a:r>
            <a:r>
              <a:rPr lang="en-US" sz="1800" dirty="0"/>
              <a:t> </a:t>
            </a:r>
            <a:r>
              <a:rPr lang="en-US" sz="1800" dirty="0" err="1"/>
              <a:t>debe</a:t>
            </a:r>
            <a:r>
              <a:rPr lang="en-US" sz="1800" dirty="0"/>
              <a:t> </a:t>
            </a:r>
            <a:r>
              <a:rPr lang="en-US" sz="1800" dirty="0" err="1"/>
              <a:t>hacer</a:t>
            </a:r>
            <a:r>
              <a:rPr lang="en-US" sz="1800" dirty="0"/>
              <a:t> para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seguimiento</a:t>
            </a:r>
            <a:r>
              <a:rPr lang="en-US" sz="1800" dirty="0"/>
              <a:t> y </a:t>
            </a:r>
            <a:r>
              <a:rPr lang="en-US" sz="1800" dirty="0" err="1"/>
              <a:t>el</a:t>
            </a:r>
            <a:r>
              <a:rPr lang="en-US" sz="1800" dirty="0"/>
              <a:t> control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?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Revise la </a:t>
            </a:r>
            <a:r>
              <a:rPr lang="en-US" sz="1800" dirty="0" err="1"/>
              <a:t>información</a:t>
            </a:r>
            <a:r>
              <a:rPr lang="en-US" sz="1800" dirty="0"/>
              <a:t> </a:t>
            </a:r>
            <a:r>
              <a:rPr lang="en-US" sz="1800" dirty="0" err="1"/>
              <a:t>recopilada</a:t>
            </a:r>
            <a:r>
              <a:rPr lang="en-US" sz="1800" dirty="0"/>
              <a:t> de </a:t>
            </a:r>
            <a:r>
              <a:rPr lang="en-US" sz="1800" dirty="0" err="1"/>
              <a:t>inspecciones</a:t>
            </a:r>
            <a:r>
              <a:rPr lang="en-US" sz="1800" dirty="0"/>
              <a:t> </a:t>
            </a:r>
            <a:r>
              <a:rPr lang="en-US" sz="1800" dirty="0" err="1"/>
              <a:t>anteriores</a:t>
            </a:r>
            <a:r>
              <a:rPr lang="en-US" sz="1800" dirty="0"/>
              <a:t> para </a:t>
            </a:r>
            <a:r>
              <a:rPr lang="en-US" sz="1800" dirty="0" err="1"/>
              <a:t>determinar</a:t>
            </a:r>
            <a:r>
              <a:rPr lang="en-US" sz="1800" dirty="0"/>
              <a:t> </a:t>
            </a:r>
            <a:r>
              <a:rPr lang="en-US" sz="1800" dirty="0" err="1"/>
              <a:t>dónde</a:t>
            </a:r>
            <a:r>
              <a:rPr lang="en-US" sz="1800" dirty="0"/>
              <a:t> </a:t>
            </a:r>
            <a:r>
              <a:rPr lang="en-US" sz="1800" dirty="0" err="1"/>
              <a:t>fue</a:t>
            </a:r>
            <a:r>
              <a:rPr lang="en-US" sz="1800" dirty="0"/>
              <a:t> </a:t>
            </a:r>
            <a:r>
              <a:rPr lang="en-US" sz="1800" dirty="0" err="1"/>
              <a:t>necesaria</a:t>
            </a:r>
            <a:r>
              <a:rPr lang="en-US" sz="1800" dirty="0"/>
              <a:t> la </a:t>
            </a:r>
            <a:r>
              <a:rPr lang="en-US" sz="1800" dirty="0" err="1"/>
              <a:t>medida</a:t>
            </a:r>
            <a:r>
              <a:rPr lang="en-US" sz="1800" dirty="0"/>
              <a:t> </a:t>
            </a:r>
            <a:r>
              <a:rPr lang="en-US" sz="1800" dirty="0" err="1"/>
              <a:t>correctiva</a:t>
            </a:r>
            <a:r>
              <a:rPr lang="en-US" sz="1800" dirty="0"/>
              <a:t>. </a:t>
            </a:r>
            <a:r>
              <a:rPr lang="en-US" sz="1800" dirty="0" err="1"/>
              <a:t>Averigüe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se </a:t>
            </a:r>
            <a:r>
              <a:rPr lang="en-US" sz="1800" dirty="0" err="1"/>
              <a:t>han</a:t>
            </a:r>
            <a:r>
              <a:rPr lang="en-US" sz="1800" dirty="0"/>
              <a:t> </a:t>
            </a:r>
            <a:r>
              <a:rPr lang="en-US" sz="1800" dirty="0" err="1"/>
              <a:t>realizado</a:t>
            </a:r>
            <a:r>
              <a:rPr lang="en-US" sz="1800" dirty="0"/>
              <a:t> </a:t>
            </a:r>
            <a:r>
              <a:rPr lang="en-US" sz="1800" dirty="0" err="1"/>
              <a:t>estos</a:t>
            </a:r>
            <a:r>
              <a:rPr lang="en-US" sz="1800" dirty="0"/>
              <a:t> </a:t>
            </a:r>
            <a:r>
              <a:rPr lang="en-US" sz="1800" dirty="0" err="1"/>
              <a:t>cambios</a:t>
            </a:r>
            <a:r>
              <a:rPr lang="en-US" sz="1800" dirty="0"/>
              <a:t>.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Analice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registros</a:t>
            </a:r>
            <a:r>
              <a:rPr lang="en-US" sz="1800" dirty="0"/>
              <a:t> de </a:t>
            </a:r>
            <a:r>
              <a:rPr lang="en-US" sz="1800" dirty="0" err="1"/>
              <a:t>accidentes</a:t>
            </a:r>
            <a:r>
              <a:rPr lang="en-US" sz="1800" dirty="0"/>
              <a:t> y </a:t>
            </a:r>
            <a:r>
              <a:rPr lang="en-US" sz="1800" dirty="0" err="1"/>
              <a:t>lesiones</a:t>
            </a:r>
            <a:r>
              <a:rPr lang="en-US" sz="1800" dirty="0"/>
              <a:t> para </a:t>
            </a:r>
            <a:r>
              <a:rPr lang="en-US" sz="1800" dirty="0" err="1"/>
              <a:t>ver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hay </a:t>
            </a:r>
            <a:r>
              <a:rPr lang="en-US" sz="1800" dirty="0" err="1"/>
              <a:t>alguna</a:t>
            </a:r>
            <a:r>
              <a:rPr lang="en-US" sz="1800" dirty="0"/>
              <a:t> </a:t>
            </a:r>
            <a:r>
              <a:rPr lang="en-US" sz="1800" dirty="0" err="1"/>
              <a:t>tendencia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 </a:t>
            </a:r>
            <a:r>
              <a:rPr lang="en-US" sz="1800" dirty="0" err="1"/>
              <a:t>medida</a:t>
            </a:r>
            <a:r>
              <a:rPr lang="en-US" sz="1800" dirty="0"/>
              <a:t> que las </a:t>
            </a:r>
            <a:r>
              <a:rPr lang="en-US" sz="1800" dirty="0" err="1"/>
              <a:t>tareas</a:t>
            </a:r>
            <a:r>
              <a:rPr lang="en-US" sz="1800" dirty="0"/>
              <a:t> y </a:t>
            </a:r>
            <a:r>
              <a:rPr lang="en-US" sz="1800" dirty="0" err="1"/>
              <a:t>trabajos</a:t>
            </a:r>
            <a:r>
              <a:rPr lang="en-US" sz="1800" dirty="0"/>
              <a:t> </a:t>
            </a:r>
            <a:r>
              <a:rPr lang="en-US" sz="1800" dirty="0" err="1"/>
              <a:t>cambian</a:t>
            </a:r>
            <a:r>
              <a:rPr lang="en-US" sz="1800" dirty="0"/>
              <a:t>, </a:t>
            </a:r>
            <a:r>
              <a:rPr lang="en-US" sz="1800" dirty="0" err="1"/>
              <a:t>vuelva</a:t>
            </a:r>
            <a:r>
              <a:rPr lang="en-US" sz="1800" dirty="0"/>
              <a:t> a </a:t>
            </a:r>
            <a:r>
              <a:rPr lang="en-US" sz="1800" dirty="0" err="1"/>
              <a:t>evaluar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riesgos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Continúe</a:t>
            </a:r>
            <a:r>
              <a:rPr lang="en-US" sz="1800" dirty="0"/>
              <a:t> </a:t>
            </a:r>
            <a:r>
              <a:rPr lang="en-US" sz="1800" dirty="0" err="1"/>
              <a:t>realizando</a:t>
            </a:r>
            <a:r>
              <a:rPr lang="en-US" sz="1800" dirty="0"/>
              <a:t> </a:t>
            </a:r>
            <a:r>
              <a:rPr lang="en-US" sz="1800" dirty="0" err="1"/>
              <a:t>análisis</a:t>
            </a:r>
            <a:r>
              <a:rPr lang="en-US" sz="1800" dirty="0"/>
              <a:t> de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riesgos</a:t>
            </a:r>
            <a:r>
              <a:rPr lang="en-US" sz="1800" dirty="0"/>
              <a:t> del </a:t>
            </a:r>
            <a:r>
              <a:rPr lang="en-US" sz="1800" dirty="0" err="1"/>
              <a:t>trabajo</a:t>
            </a:r>
            <a:r>
              <a:rPr lang="en-US" sz="1800" dirty="0"/>
              <a:t> (job hazard analysis, JHA) a </a:t>
            </a:r>
            <a:r>
              <a:rPr lang="en-US" sz="1800" dirty="0" err="1"/>
              <a:t>medida</a:t>
            </a:r>
            <a:r>
              <a:rPr lang="en-US" sz="1800" dirty="0"/>
              <a:t> que se </a:t>
            </a:r>
            <a:r>
              <a:rPr lang="en-US" sz="1800" dirty="0" err="1"/>
              <a:t>presentan</a:t>
            </a:r>
            <a:r>
              <a:rPr lang="en-US" sz="1800" dirty="0"/>
              <a:t> </a:t>
            </a:r>
            <a:r>
              <a:rPr lang="en-US" sz="1800" dirty="0" err="1"/>
              <a:t>nuevos</a:t>
            </a:r>
            <a:r>
              <a:rPr lang="en-US" sz="1800" dirty="0"/>
              <a:t> </a:t>
            </a:r>
            <a:r>
              <a:rPr lang="en-US" sz="1800" dirty="0" err="1"/>
              <a:t>trabajos</a:t>
            </a:r>
            <a:r>
              <a:rPr lang="en-US" sz="1800" dirty="0"/>
              <a:t> o </a:t>
            </a:r>
            <a:r>
              <a:rPr lang="en-US" sz="1800" dirty="0" err="1"/>
              <a:t>tareas</a:t>
            </a:r>
            <a:r>
              <a:rPr lang="en-US" sz="1800" dirty="0"/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6E955-71C1-42F5-9B43-9215BABB6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672" y="5947952"/>
            <a:ext cx="5673629" cy="9456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B44B04-276A-45A5-B68E-BB3393AAB4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5468644" cy="5874286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1F2F0B4D-7FDC-AC8D-CDF0-B2B857375637}"/>
              </a:ext>
            </a:extLst>
          </p:cNvPr>
          <p:cNvSpPr txBox="1"/>
          <p:nvPr/>
        </p:nvSpPr>
        <p:spPr>
          <a:xfrm>
            <a:off x="213815" y="5930834"/>
            <a:ext cx="620518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6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elaboración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del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informe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86093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416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Conclusión</a:t>
            </a:r>
            <a:r>
              <a:rPr lang="en-US" sz="48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0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Sobre</a:t>
            </a:r>
            <a:r>
              <a:rPr lang="en-US" sz="48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0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48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0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Curso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800" dirty="0"/>
              <a:t>La </a:t>
            </a:r>
            <a:r>
              <a:rPr lang="en-US" sz="1800" dirty="0" err="1"/>
              <a:t>seguridad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es un </a:t>
            </a:r>
            <a:r>
              <a:rPr lang="en-US" sz="1800" dirty="0" err="1"/>
              <a:t>proceso</a:t>
            </a:r>
            <a:r>
              <a:rPr lang="en-US" sz="1800" dirty="0"/>
              <a:t> de </a:t>
            </a:r>
            <a:r>
              <a:rPr lang="en-US" sz="1800" dirty="0" err="1"/>
              <a:t>mejora</a:t>
            </a:r>
            <a:r>
              <a:rPr lang="en-US" sz="1800" dirty="0"/>
              <a:t> continua que </a:t>
            </a:r>
            <a:r>
              <a:rPr lang="en-US" sz="1800" dirty="0" err="1"/>
              <a:t>requiere</a:t>
            </a:r>
            <a:r>
              <a:rPr lang="en-US" sz="1800" dirty="0"/>
              <a:t> </a:t>
            </a:r>
            <a:r>
              <a:rPr lang="en-US" sz="1800" dirty="0" err="1"/>
              <a:t>compromiso</a:t>
            </a:r>
            <a:r>
              <a:rPr lang="en-US" sz="1800" dirty="0"/>
              <a:t> con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bienestar</a:t>
            </a:r>
            <a:r>
              <a:rPr lang="en-US" sz="1800" dirty="0"/>
              <a:t> de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empleados</a:t>
            </a:r>
            <a:r>
              <a:rPr lang="en-US" sz="1800" dirty="0"/>
              <a:t>.  Oregon OSHA </a:t>
            </a:r>
            <a:r>
              <a:rPr lang="en-US" sz="1800" dirty="0" err="1"/>
              <a:t>cuenta</a:t>
            </a:r>
            <a:r>
              <a:rPr lang="en-US" sz="1800" dirty="0"/>
              <a:t> con </a:t>
            </a:r>
            <a:r>
              <a:rPr lang="en-US" sz="1800" dirty="0" err="1"/>
              <a:t>muchos</a:t>
            </a:r>
            <a:r>
              <a:rPr lang="en-US" sz="1800" dirty="0"/>
              <a:t> </a:t>
            </a:r>
            <a:r>
              <a:rPr lang="en-US" sz="1800" dirty="0" err="1"/>
              <a:t>recursos</a:t>
            </a:r>
            <a:r>
              <a:rPr lang="en-US" sz="1800" dirty="0"/>
              <a:t> para </a:t>
            </a:r>
            <a:r>
              <a:rPr lang="en-US" sz="1800" dirty="0" err="1"/>
              <a:t>ayudar</a:t>
            </a:r>
            <a:r>
              <a:rPr lang="en-US" sz="1800" dirty="0"/>
              <a:t>, </a:t>
            </a:r>
            <a:r>
              <a:rPr lang="en-US" sz="1800" dirty="0" err="1"/>
              <a:t>incluido</a:t>
            </a:r>
            <a:r>
              <a:rPr lang="en-US" sz="1800" dirty="0"/>
              <a:t> un </a:t>
            </a:r>
            <a:r>
              <a:rPr lang="en-US" sz="1800" dirty="0" err="1"/>
              <a:t>informe</a:t>
            </a:r>
            <a:r>
              <a:rPr lang="en-US" sz="1800" dirty="0"/>
              <a:t> de </a:t>
            </a:r>
            <a:r>
              <a:rPr lang="en-US" sz="1800" dirty="0" err="1"/>
              <a:t>inspección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r>
              <a:rPr lang="en-US" sz="1800" dirty="0"/>
              <a:t> de </a:t>
            </a:r>
            <a:r>
              <a:rPr lang="en-US" sz="1800" dirty="0" err="1"/>
              <a:t>muestra</a:t>
            </a:r>
            <a:r>
              <a:rPr lang="en-US" sz="1800" dirty="0"/>
              <a:t>.    </a:t>
            </a:r>
          </a:p>
          <a:p>
            <a:endParaRPr lang="en-US" sz="1800" dirty="0"/>
          </a:p>
          <a:p>
            <a:r>
              <a:rPr lang="en-US" sz="1800" dirty="0"/>
              <a:t>Hay </a:t>
            </a:r>
            <a:r>
              <a:rPr lang="en-US" sz="1800" dirty="0" err="1"/>
              <a:t>otros</a:t>
            </a:r>
            <a:r>
              <a:rPr lang="en-US" sz="1800" dirty="0"/>
              <a:t> </a:t>
            </a:r>
            <a:r>
              <a:rPr lang="en-US" sz="1800" dirty="0" err="1"/>
              <a:t>recursos</a:t>
            </a:r>
            <a:r>
              <a:rPr lang="en-US" sz="1800" dirty="0"/>
              <a:t> para la </a:t>
            </a:r>
            <a:r>
              <a:rPr lang="en-US" sz="1800" dirty="0" err="1"/>
              <a:t>identificación</a:t>
            </a:r>
            <a:r>
              <a:rPr lang="en-US" sz="1800" dirty="0"/>
              <a:t> de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disponibles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>
                <a:hlinkClick r:id="rId3"/>
              </a:rPr>
              <a:t>sitio web de Oregon OSHA</a:t>
            </a:r>
            <a:r>
              <a:rPr lang="en-US" sz="1800" baseline="30000" dirty="0">
                <a:hlinkClick r:id="rId3"/>
              </a:rPr>
              <a:t>.</a:t>
            </a:r>
            <a:r>
              <a:rPr lang="en-US" sz="1800" baseline="30000" dirty="0"/>
              <a:t>[1]</a:t>
            </a:r>
          </a:p>
          <a:p>
            <a:endParaRPr lang="en-US" sz="1800" dirty="0"/>
          </a:p>
          <a:p>
            <a:r>
              <a:rPr lang="en-US" sz="1800" dirty="0"/>
              <a:t>A </a:t>
            </a:r>
            <a:r>
              <a:rPr lang="en-US" sz="1800" dirty="0" err="1"/>
              <a:t>continuación</a:t>
            </a:r>
            <a:r>
              <a:rPr lang="en-US" sz="1800" dirty="0"/>
              <a:t>, le </a:t>
            </a:r>
            <a:r>
              <a:rPr lang="en-US" sz="1800" dirty="0" err="1"/>
              <a:t>ofreceremos</a:t>
            </a:r>
            <a:r>
              <a:rPr lang="en-US" sz="1800" dirty="0"/>
              <a:t> la </a:t>
            </a:r>
            <a:r>
              <a:rPr lang="en-US" sz="1800" dirty="0" err="1"/>
              <a:t>posibilidad</a:t>
            </a:r>
            <a:r>
              <a:rPr lang="en-US" sz="1800" dirty="0"/>
              <a:t> de </a:t>
            </a:r>
            <a:r>
              <a:rPr lang="en-US" sz="1800" dirty="0" err="1"/>
              <a:t>realizar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encuesta</a:t>
            </a:r>
            <a:r>
              <a:rPr lang="en-US" sz="1800" dirty="0"/>
              <a:t> para </a:t>
            </a:r>
            <a:r>
              <a:rPr lang="en-US" sz="1800" dirty="0" err="1"/>
              <a:t>compartir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experiencia</a:t>
            </a:r>
            <a:r>
              <a:rPr lang="en-US" sz="1800" dirty="0"/>
              <a:t> con </a:t>
            </a:r>
            <a:r>
              <a:rPr lang="en-US" sz="1800" dirty="0" err="1"/>
              <a:t>respecto</a:t>
            </a:r>
            <a:r>
              <a:rPr lang="en-US" sz="1800" dirty="0"/>
              <a:t> al </a:t>
            </a:r>
            <a:r>
              <a:rPr lang="en-US" sz="1800" dirty="0" err="1"/>
              <a:t>curso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línea</a:t>
            </a:r>
            <a:r>
              <a:rPr lang="en-US" sz="1800" dirty="0"/>
              <a:t>.  </a:t>
            </a:r>
            <a:r>
              <a:rPr lang="en-US" sz="1800" dirty="0" err="1"/>
              <a:t>Luego</a:t>
            </a:r>
            <a:r>
              <a:rPr lang="en-US" sz="1800" dirty="0"/>
              <a:t> de </a:t>
            </a:r>
            <a:r>
              <a:rPr lang="en-US" sz="1800" dirty="0" err="1"/>
              <a:t>aprobar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cuestionario</a:t>
            </a:r>
            <a:r>
              <a:rPr lang="en-US" sz="1800" dirty="0"/>
              <a:t> de </a:t>
            </a:r>
            <a:r>
              <a:rPr lang="en-US" sz="1800" dirty="0" err="1"/>
              <a:t>ocho</a:t>
            </a:r>
            <a:r>
              <a:rPr lang="en-US" sz="1800" dirty="0"/>
              <a:t> </a:t>
            </a:r>
            <a:r>
              <a:rPr lang="en-US" sz="1800" dirty="0" err="1"/>
              <a:t>preguntas</a:t>
            </a:r>
            <a:r>
              <a:rPr lang="en-US" sz="1800" dirty="0"/>
              <a:t>, se le </a:t>
            </a:r>
            <a:r>
              <a:rPr lang="en-US" sz="1800" dirty="0" err="1"/>
              <a:t>entregará</a:t>
            </a:r>
            <a:r>
              <a:rPr lang="en-US" sz="1800" dirty="0"/>
              <a:t> un </a:t>
            </a:r>
            <a:r>
              <a:rPr lang="en-US" sz="1800" dirty="0" err="1"/>
              <a:t>certificado</a:t>
            </a:r>
            <a:r>
              <a:rPr lang="en-US" sz="1800" dirty="0"/>
              <a:t> de </a:t>
            </a:r>
            <a:r>
              <a:rPr lang="en-US" sz="1800" dirty="0" err="1"/>
              <a:t>finalización</a:t>
            </a:r>
            <a:r>
              <a:rPr lang="en-US" sz="1800" dirty="0"/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6E955-71C1-42F5-9B43-9215BABB6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672" y="5947952"/>
            <a:ext cx="5673629" cy="945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B923C5-B1CA-487B-B6F6-9B762C903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486400" cy="5893358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6064FC70-E36F-380C-D661-3C3FBD36A11E}"/>
              </a:ext>
            </a:extLst>
          </p:cNvPr>
          <p:cNvSpPr txBox="1"/>
          <p:nvPr/>
        </p:nvSpPr>
        <p:spPr>
          <a:xfrm>
            <a:off x="213815" y="5930834"/>
            <a:ext cx="620518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6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elaboración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del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informe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79243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70C14-51FB-47DD-80DA-CE094A0E5B93}"/>
              </a:ext>
            </a:extLst>
          </p:cNvPr>
          <p:cNvSpPr/>
          <p:nvPr/>
        </p:nvSpPr>
        <p:spPr>
          <a:xfrm>
            <a:off x="0" y="0"/>
            <a:ext cx="12192000" cy="5893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AF28D5-24BC-413E-9693-38DC5102C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366" y="5964073"/>
            <a:ext cx="5604190" cy="934032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0555A190-D6BF-3914-88D3-27319CF3CC3D}"/>
              </a:ext>
            </a:extLst>
          </p:cNvPr>
          <p:cNvSpPr txBox="1"/>
          <p:nvPr/>
        </p:nvSpPr>
        <p:spPr>
          <a:xfrm>
            <a:off x="213815" y="5930834"/>
            <a:ext cx="620518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6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elaboración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del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informe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Online Media 2" descr="Module 6 Video 1 Spanish">
            <a:hlinkClick r:id="" action="ppaction://media"/>
            <a:extLst>
              <a:ext uri="{FF2B5EF4-FFF2-40B4-BE49-F238E27FC236}">
                <a16:creationId xmlns:a16="http://schemas.microsoft.com/office/drawing/2014/main" id="{A776795A-18C3-81AA-754B-CD8C497C2E3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74190" y="56400"/>
            <a:ext cx="10243619" cy="577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5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3e8f5dbd0_0_9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b3e8f5dbd0_0_9"/>
          <p:cNvSpPr txBox="1"/>
          <p:nvPr/>
        </p:nvSpPr>
        <p:spPr>
          <a:xfrm>
            <a:off x="62500" y="0"/>
            <a:ext cx="11931000" cy="585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Discusión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clase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Aproveche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oportunidad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hacer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/responder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preguntas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sobre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anterior y para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resumir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direcciones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enlaces web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discutidos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52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Recursos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36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3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6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sz="36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hlinkClick r:id="rId3"/>
              </a:rPr>
              <a:t>https://osha.oregon.gov/Pages/topics/hazard-identification.aspx</a:t>
            </a:r>
            <a:r>
              <a:rPr lang="en-US" dirty="0"/>
              <a:t>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9F18C6-91B8-47EC-8BE4-4135708B8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672" y="5920658"/>
            <a:ext cx="5673629" cy="945605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FFCC63B7-2042-E01E-95C5-B860E319DE4F}"/>
              </a:ext>
            </a:extLst>
          </p:cNvPr>
          <p:cNvSpPr txBox="1"/>
          <p:nvPr/>
        </p:nvSpPr>
        <p:spPr>
          <a:xfrm>
            <a:off x="213815" y="5930834"/>
            <a:ext cx="620518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6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elaboración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del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informe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7004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b3e8f5dbd0_0_48"/>
          <p:cNvSpPr txBox="1"/>
          <p:nvPr/>
        </p:nvSpPr>
        <p:spPr>
          <a:xfrm>
            <a:off x="475575" y="-16625"/>
            <a:ext cx="116727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9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IDENTIFICACIÓN DE PELIGROS - PRUEBA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774972" y="1130524"/>
            <a:ext cx="5798700" cy="4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1: Los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empleadores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deben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hacer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(________)  (_________) para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proteger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la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salud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dichos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empleados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 que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rentable</a:t>
            </a: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 que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soliciten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empleados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 que sea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razonablemente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necesario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88450" y="1073075"/>
            <a:ext cx="51330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2: Los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comunes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accidentes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relacionan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lo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siguiente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Calor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temperatura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Caídas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Ergonomía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D208CF-850D-477E-BAB6-619784AFA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672" y="5916108"/>
            <a:ext cx="5673629" cy="945605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6731E57D-268E-EA31-71F1-453CF8A4747F}"/>
              </a:ext>
            </a:extLst>
          </p:cNvPr>
          <p:cNvSpPr txBox="1"/>
          <p:nvPr/>
        </p:nvSpPr>
        <p:spPr>
          <a:xfrm>
            <a:off x="213815" y="5930834"/>
            <a:ext cx="620518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6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elaboración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del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informe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b3e8f5dbd0_0_48"/>
          <p:cNvSpPr txBox="1"/>
          <p:nvPr/>
        </p:nvSpPr>
        <p:spPr>
          <a:xfrm>
            <a:off x="475575" y="-16625"/>
            <a:ext cx="116727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9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IDENTIFICACIÓN DE PELIGROS - PRUEBA</a:t>
            </a:r>
            <a:endParaRPr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620297" y="1070689"/>
            <a:ext cx="5798700" cy="4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3: Es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útil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publicar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calendario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inspecciones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adelantado,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manera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empleados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puedan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limpiar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área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prepararse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antemano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Verdadero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Falso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88450" y="1073075"/>
            <a:ext cx="51330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4: Para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decidir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cuántas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inspecciones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necesitan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cuánto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durarán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inspecciones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con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qué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frecuencia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necesitan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tenga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cuenta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siguiente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presupuesto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compañía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solucionar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problemas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 El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tamaño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la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variedad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operaciones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laborales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turnos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Evaluaciones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empleados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manera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nadie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meta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problemas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D208CF-850D-477E-BAB6-619784AFA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672" y="5916108"/>
            <a:ext cx="5673629" cy="945605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716DE7A3-C1B6-EA2C-CA11-10F7CAB422BF}"/>
              </a:ext>
            </a:extLst>
          </p:cNvPr>
          <p:cNvSpPr txBox="1"/>
          <p:nvPr/>
        </p:nvSpPr>
        <p:spPr>
          <a:xfrm>
            <a:off x="213815" y="5930834"/>
            <a:ext cx="620518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6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elaboración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del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informe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77928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b3e8f5dbd0_0_48"/>
          <p:cNvSpPr txBox="1"/>
          <p:nvPr/>
        </p:nvSpPr>
        <p:spPr>
          <a:xfrm>
            <a:off x="475575" y="-16625"/>
            <a:ext cx="116727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9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IDENTIFICACIÓN DE PELIGROS - PRUEBA</a:t>
            </a:r>
            <a:endParaRPr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531675" y="1059050"/>
            <a:ext cx="5798700" cy="4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5: ¿Con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qué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frecuencia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realizar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inspección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lugar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ambiente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oficina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Trimestralmente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Anualmente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veces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año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88450" y="1073075"/>
            <a:ext cx="51330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6: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Usted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_____________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posibles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antes de que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existan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Racionalizar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Anticipar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Esconder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D208CF-850D-477E-BAB6-619784AFA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672" y="5916108"/>
            <a:ext cx="5673629" cy="945605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9950F202-EFC6-0DC5-18CC-7B131D4F0CB3}"/>
              </a:ext>
            </a:extLst>
          </p:cNvPr>
          <p:cNvSpPr txBox="1"/>
          <p:nvPr/>
        </p:nvSpPr>
        <p:spPr>
          <a:xfrm>
            <a:off x="213815" y="5930834"/>
            <a:ext cx="620518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6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elaboración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del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informe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7430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b3e8f5dbd0_0_48"/>
          <p:cNvSpPr txBox="1"/>
          <p:nvPr/>
        </p:nvSpPr>
        <p:spPr>
          <a:xfrm>
            <a:off x="475575" y="-16625"/>
            <a:ext cx="116727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9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IDENTIFICACIÓN DE PELIGROS - PRUEBA</a:t>
            </a:r>
            <a:endParaRPr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531675" y="1059050"/>
            <a:ext cx="5798700" cy="4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7: El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análisis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es: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conoce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también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análisis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tareas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Implica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controlar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asociados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tarea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enfoca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relación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entre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trabajador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tarea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las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herramientas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ambiente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anteriores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88450" y="1073075"/>
            <a:ext cx="51330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8: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inspección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recorrido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Describir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exactamente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qué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observaron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ubicación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manera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clara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 lo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breve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posible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Incluir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simplemente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algunas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sobre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recorrido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completó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D208CF-850D-477E-BAB6-619784AFA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672" y="5916108"/>
            <a:ext cx="5673629" cy="945605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E49CFB51-786E-B9D6-E50E-18E501CAC534}"/>
              </a:ext>
            </a:extLst>
          </p:cNvPr>
          <p:cNvSpPr txBox="1"/>
          <p:nvPr/>
        </p:nvSpPr>
        <p:spPr>
          <a:xfrm>
            <a:off x="213815" y="5930834"/>
            <a:ext cx="620518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6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elaboración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del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informe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84737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b3e8f5dbd0_0_48"/>
          <p:cNvSpPr txBox="1"/>
          <p:nvPr/>
        </p:nvSpPr>
        <p:spPr>
          <a:xfrm>
            <a:off x="475575" y="-16625"/>
            <a:ext cx="116727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9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IDENTIFICACIÓN DE PELIGROS - PRUEBA</a:t>
            </a:r>
            <a:endParaRPr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531675" y="1059050"/>
            <a:ext cx="5798700" cy="4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9: Durante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recorrido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observó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letrero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publicado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un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usted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había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descartado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¿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Qué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Hacer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nota para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recomendar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quitar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letrero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porque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 es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necesario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Darse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cuenta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no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pasará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nada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mantiene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letrero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publicado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continuar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Recordar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antigua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máquina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afectuosamente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continuar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88450" y="1073075"/>
            <a:ext cx="51330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10: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Algunas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responsabilidades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comité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son las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siguientes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Realizar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recorrido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trimestralmente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investigaciones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accidentes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incidentes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hacer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recomendaciones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sobre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evitar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similares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Tener un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les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empleados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oportunidad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peligros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sugerencias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relacionadas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la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la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salud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las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anteriores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D208CF-850D-477E-BAB6-619784AFA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672" y="5916108"/>
            <a:ext cx="5673629" cy="945605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485AD321-7ADA-1508-05B8-8E7874F79C68}"/>
              </a:ext>
            </a:extLst>
          </p:cNvPr>
          <p:cNvSpPr txBox="1"/>
          <p:nvPr/>
        </p:nvSpPr>
        <p:spPr>
          <a:xfrm>
            <a:off x="213815" y="5930834"/>
            <a:ext cx="620518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6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elaboración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del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informe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683574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afa52f6668_0_0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gafa52f6668_0_0"/>
          <p:cNvSpPr txBox="1"/>
          <p:nvPr/>
        </p:nvSpPr>
        <p:spPr>
          <a:xfrm>
            <a:off x="475575" y="-16625"/>
            <a:ext cx="116727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9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IDENTIFICACIÓN DE PELIGROS - PRUEBA</a:t>
            </a:r>
          </a:p>
        </p:txBody>
      </p:sp>
      <p:sp>
        <p:nvSpPr>
          <p:cNvPr id="679" name="Google Shape;679;gafa52f6668_0_0"/>
          <p:cNvSpPr txBox="1"/>
          <p:nvPr/>
        </p:nvSpPr>
        <p:spPr>
          <a:xfrm>
            <a:off x="531675" y="1059050"/>
            <a:ext cx="5798700" cy="4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gafa52f6668_0_0"/>
          <p:cNvSpPr txBox="1"/>
          <p:nvPr/>
        </p:nvSpPr>
        <p:spPr>
          <a:xfrm>
            <a:off x="6688450" y="1073075"/>
            <a:ext cx="51330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9)  A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10) D 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7209C8-6CC6-4591-A322-47CC6BA20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672" y="5916107"/>
            <a:ext cx="5673629" cy="945605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8EFA9B84-82D9-6BFD-5BCC-D018473A2E79}"/>
              </a:ext>
            </a:extLst>
          </p:cNvPr>
          <p:cNvSpPr txBox="1"/>
          <p:nvPr/>
        </p:nvSpPr>
        <p:spPr>
          <a:xfrm>
            <a:off x="213815" y="5930834"/>
            <a:ext cx="620518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6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elaboración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del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informe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/>
          <p:nvPr/>
        </p:nvSpPr>
        <p:spPr>
          <a:xfrm>
            <a:off x="0" y="5848778"/>
            <a:ext cx="12192000" cy="1000125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9D5436-BD26-4DE8-B1B3-0C62F0176845}"/>
              </a:ext>
            </a:extLst>
          </p:cNvPr>
          <p:cNvSpPr/>
          <p:nvPr/>
        </p:nvSpPr>
        <p:spPr>
          <a:xfrm>
            <a:off x="0" y="17477"/>
            <a:ext cx="12192000" cy="5822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41F2C3-C0FC-47AD-81FF-03E57FF22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319" y="5917153"/>
            <a:ext cx="5655426" cy="942571"/>
          </a:xfrm>
          <a:prstGeom prst="rect">
            <a:avLst/>
          </a:prstGeom>
        </p:spPr>
      </p:pic>
      <p:pic>
        <p:nvPicPr>
          <p:cNvPr id="2" name="Online Media 1" descr="Comités de seguridad">
            <a:hlinkClick r:id="" action="ppaction://media"/>
            <a:extLst>
              <a:ext uri="{FF2B5EF4-FFF2-40B4-BE49-F238E27FC236}">
                <a16:creationId xmlns:a16="http://schemas.microsoft.com/office/drawing/2014/main" id="{53E0AED7-D150-23C0-F59E-79CA8F6B6B5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00652" y="17477"/>
            <a:ext cx="10390695" cy="5853913"/>
          </a:xfrm>
          <a:prstGeom prst="rect">
            <a:avLst/>
          </a:prstGeom>
        </p:spPr>
      </p:pic>
      <p:sp>
        <p:nvSpPr>
          <p:cNvPr id="4" name="Google Shape;102;p2">
            <a:extLst>
              <a:ext uri="{FF2B5EF4-FFF2-40B4-BE49-F238E27FC236}">
                <a16:creationId xmlns:a16="http://schemas.microsoft.com/office/drawing/2014/main" id="{1C079F80-B61F-E92C-5C07-D69D7A020709}"/>
              </a:ext>
            </a:extLst>
          </p:cNvPr>
          <p:cNvSpPr txBox="1"/>
          <p:nvPr/>
        </p:nvSpPr>
        <p:spPr>
          <a:xfrm>
            <a:off x="201926" y="5900796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identificación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peligros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051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aabb6530bf_0_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gaabb6530bf_0_8"/>
          <p:cNvSpPr txBox="1"/>
          <p:nvPr/>
        </p:nvSpPr>
        <p:spPr>
          <a:xfrm>
            <a:off x="5558950" y="-16625"/>
            <a:ext cx="6589200" cy="586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</a:t>
            </a:r>
            <a:r>
              <a:rPr lang="en-US" sz="2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Hacia</a:t>
            </a: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Dónde</a:t>
            </a: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Nos </a:t>
            </a:r>
            <a:r>
              <a:rPr lang="en-US" sz="2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Dirigimos</a:t>
            </a: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Desde</a:t>
            </a: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Aquí</a:t>
            </a: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8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recurso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excelente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puede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Índice temático de la A a la Z del sitio web de Oregon OSHA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6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[3]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Contiene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lista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publicaciones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relevantes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materiales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capacitación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interpretaciones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videos y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otros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materiales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diversos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desea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obtener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orientación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desarrollo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un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entorno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laboral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seguro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puede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tener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cuenta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nuestros servicios de asesoramiento gratuito y confidencial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6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[4]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Nuestros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asesores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sobre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salud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laboral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pueden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ayudarlo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reducir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accidentes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costos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relacionados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y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ayudarlo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desarrollar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integral para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manejo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la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salud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Para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obtener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información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visite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página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consulta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0" name="Google Shape;690;gaabb6530bf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5453381" cy="5857874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gaabb6530bf_0_8">
            <a:hlinkClick r:id="rId6"/>
          </p:cNvPr>
          <p:cNvSpPr/>
          <p:nvPr/>
        </p:nvSpPr>
        <p:spPr>
          <a:xfrm>
            <a:off x="5708175" y="3401600"/>
            <a:ext cx="5996700" cy="523200"/>
          </a:xfrm>
          <a:prstGeom prst="rect">
            <a:avLst/>
          </a:prstGeom>
          <a:solidFill>
            <a:srgbClr val="AB9E3E">
              <a:alpha val="55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solidFill>
                  <a:srgbClr val="FFFFFF"/>
                </a:solidFill>
              </a:rPr>
              <a:t>Presentar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una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queja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692" name="Google Shape;692;gaabb6530bf_0_8">
            <a:hlinkClick r:id="rId3"/>
          </p:cNvPr>
          <p:cNvSpPr/>
          <p:nvPr/>
        </p:nvSpPr>
        <p:spPr>
          <a:xfrm>
            <a:off x="5708175" y="4046063"/>
            <a:ext cx="5996700" cy="523200"/>
          </a:xfrm>
          <a:prstGeom prst="rect">
            <a:avLst/>
          </a:prstGeom>
          <a:solidFill>
            <a:srgbClr val="AB9E3E">
              <a:alpha val="55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solidFill>
                  <a:srgbClr val="FFFFFF"/>
                </a:solidFill>
              </a:rPr>
              <a:t>Índice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te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temas</a:t>
            </a:r>
            <a:r>
              <a:rPr lang="en-US" sz="3000" dirty="0">
                <a:solidFill>
                  <a:srgbClr val="FFFFFF"/>
                </a:solidFill>
              </a:rPr>
              <a:t> de la A a la Z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693" name="Google Shape;693;gaabb6530bf_0_8">
            <a:hlinkClick r:id="rId7"/>
          </p:cNvPr>
          <p:cNvSpPr/>
          <p:nvPr/>
        </p:nvSpPr>
        <p:spPr>
          <a:xfrm>
            <a:off x="5708175" y="4663550"/>
            <a:ext cx="5996700" cy="523200"/>
          </a:xfrm>
          <a:prstGeom prst="rect">
            <a:avLst/>
          </a:prstGeom>
          <a:solidFill>
            <a:srgbClr val="AB9E3E">
              <a:alpha val="55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solidFill>
                  <a:srgbClr val="FFFFFF"/>
                </a:solidFill>
              </a:rPr>
              <a:t>Servicios</a:t>
            </a:r>
            <a:r>
              <a:rPr lang="en-US" sz="3000" dirty="0">
                <a:solidFill>
                  <a:srgbClr val="FFFFFF"/>
                </a:solidFill>
              </a:rPr>
              <a:t> de </a:t>
            </a:r>
            <a:r>
              <a:rPr lang="en-US" sz="3000" dirty="0" err="1">
                <a:solidFill>
                  <a:srgbClr val="FFFFFF"/>
                </a:solidFill>
              </a:rPr>
              <a:t>Asesoría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694" name="Google Shape;694;gaabb6530bf_0_8">
            <a:hlinkClick r:id="rId8"/>
          </p:cNvPr>
          <p:cNvSpPr/>
          <p:nvPr/>
        </p:nvSpPr>
        <p:spPr>
          <a:xfrm>
            <a:off x="5708175" y="5260713"/>
            <a:ext cx="5996700" cy="523200"/>
          </a:xfrm>
          <a:prstGeom prst="rect">
            <a:avLst/>
          </a:prstGeom>
          <a:solidFill>
            <a:srgbClr val="AB9E3E">
              <a:alpha val="55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FFFFFF"/>
                </a:solidFill>
              </a:rPr>
              <a:t>Recursos</a:t>
            </a:r>
            <a:r>
              <a:rPr lang="en-US" sz="2400" dirty="0">
                <a:solidFill>
                  <a:srgbClr val="FFFFFF"/>
                </a:solidFill>
              </a:rPr>
              <a:t> para la </a:t>
            </a:r>
            <a:r>
              <a:rPr lang="en-US" sz="2400" dirty="0" err="1">
                <a:solidFill>
                  <a:srgbClr val="FFFFFF"/>
                </a:solidFill>
              </a:rPr>
              <a:t>Identificación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peligros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1A34C9-410C-472F-8DA0-20E39EB2F7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3672" y="5920658"/>
            <a:ext cx="5673629" cy="945605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96B07C7B-0268-7385-768D-9E0553DB5FB8}"/>
              </a:ext>
            </a:extLst>
          </p:cNvPr>
          <p:cNvSpPr txBox="1"/>
          <p:nvPr/>
        </p:nvSpPr>
        <p:spPr>
          <a:xfrm>
            <a:off x="213815" y="5930834"/>
            <a:ext cx="620518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6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elaboración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del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informe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5"/>
          <p:cNvSpPr/>
          <p:nvPr/>
        </p:nvSpPr>
        <p:spPr>
          <a:xfrm>
            <a:off x="0" y="5889718"/>
            <a:ext cx="12192000" cy="1000125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A6F4F-3201-45DC-A394-170949C65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08"/>
          <a:stretch/>
        </p:blipFill>
        <p:spPr>
          <a:xfrm>
            <a:off x="573817" y="135805"/>
            <a:ext cx="10960293" cy="5647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35C15-D99E-47E1-A92E-9A8C09886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672" y="5938854"/>
            <a:ext cx="5673629" cy="945605"/>
          </a:xfrm>
          <a:prstGeom prst="rect">
            <a:avLst/>
          </a:prstGeom>
        </p:spPr>
      </p:pic>
      <p:sp>
        <p:nvSpPr>
          <p:cNvPr id="3" name="Google Shape;102;p2">
            <a:extLst>
              <a:ext uri="{FF2B5EF4-FFF2-40B4-BE49-F238E27FC236}">
                <a16:creationId xmlns:a16="http://schemas.microsoft.com/office/drawing/2014/main" id="{9E64BAC8-820B-332A-8578-34096BB5BD5C}"/>
              </a:ext>
            </a:extLst>
          </p:cNvPr>
          <p:cNvSpPr txBox="1"/>
          <p:nvPr/>
        </p:nvSpPr>
        <p:spPr>
          <a:xfrm>
            <a:off x="213815" y="5930834"/>
            <a:ext cx="620518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6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elaboración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del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informe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aabb6530bf_0_1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AB9E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gaabb6530bf_0_18"/>
          <p:cNvSpPr txBox="1"/>
          <p:nvPr/>
        </p:nvSpPr>
        <p:spPr>
          <a:xfrm>
            <a:off x="5558950" y="-16625"/>
            <a:ext cx="6589200" cy="56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4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n-US" sz="48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Felicitaciones</a:t>
            </a:r>
            <a:r>
              <a:rPr lang="en-US" sz="4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4800" b="0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Usted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ha 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completado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curso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línea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Identificación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Peligros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Producido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por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el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Equipo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educación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pública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de Oregon OSHA: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Greig Lowell, Ricardo Rodríguez, Jennifer </a:t>
            </a:r>
            <a:r>
              <a:rPr lang="en-US" sz="1600" i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Hlad</a:t>
            </a:r>
            <a:r>
              <a:rPr lang="en-US" sz="1600" i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, Phillip Wade, Angelina Cox, Tim Wade, Tammi Stevens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Asistencia</a:t>
            </a:r>
            <a:r>
              <a:rPr lang="en-US" sz="16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técnica</a:t>
            </a:r>
            <a:r>
              <a:rPr lang="en-US" sz="16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proporcionada</a:t>
            </a:r>
            <a:r>
              <a:rPr lang="en-US" sz="16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como</a:t>
            </a:r>
            <a:r>
              <a:rPr lang="en-US" sz="16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expertos</a:t>
            </a:r>
            <a:r>
              <a:rPr lang="en-US" sz="16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en</a:t>
            </a:r>
            <a:r>
              <a:rPr lang="en-US" sz="16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la </a:t>
            </a:r>
            <a:r>
              <a:rPr lang="en-US" sz="1600" b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materia</a:t>
            </a:r>
            <a:r>
              <a:rPr lang="en-US" sz="16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Stacy Cooke, Ken Langley, Tom </a:t>
            </a:r>
            <a:r>
              <a:rPr lang="en-US" sz="1600" i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Bozicevic</a:t>
            </a:r>
            <a:r>
              <a:rPr lang="en-US" sz="1600" i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, Dave McLaughlin, Larry </a:t>
            </a:r>
            <a:r>
              <a:rPr lang="en-US" sz="1600" i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Fipps</a:t>
            </a:r>
            <a:r>
              <a:rPr lang="en-US" sz="1600" i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, Garnet Cooke, Trena </a:t>
            </a:r>
            <a:r>
              <a:rPr lang="en-US" sz="1600" i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VanDeHey</a:t>
            </a:r>
            <a:r>
              <a:rPr lang="en-US" sz="1600" i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, George </a:t>
            </a:r>
            <a:r>
              <a:rPr lang="en-US" sz="1600" i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Vorhauer</a:t>
            </a:r>
            <a:r>
              <a:rPr lang="en-US" sz="1600" i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, Tawnya Swanson, Bryon Snapp, Stan Wisniewski, Roy </a:t>
            </a:r>
            <a:r>
              <a:rPr lang="en-US" sz="1600" i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Kroker</a:t>
            </a:r>
            <a:r>
              <a:rPr lang="en-US" sz="1600" i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, Chris Hernandez, and Ron </a:t>
            </a:r>
            <a:r>
              <a:rPr lang="en-US" sz="1600" i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Haverkost</a:t>
            </a:r>
            <a:r>
              <a:rPr lang="en-US" sz="1600" i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Imágenes</a:t>
            </a:r>
            <a:r>
              <a:rPr lang="en-US" sz="16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proporcionadas</a:t>
            </a:r>
            <a:r>
              <a:rPr lang="en-US" sz="16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600" b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por</a:t>
            </a:r>
            <a:r>
              <a:rPr lang="en-US" sz="16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: </a:t>
            </a:r>
            <a:r>
              <a:rPr lang="en-US" sz="1600" i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Getty Images Inc.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i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Un </a:t>
            </a:r>
            <a:r>
              <a:rPr lang="en-US" sz="1600" i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agradecimiento</a:t>
            </a:r>
            <a:r>
              <a:rPr lang="en-US" sz="1600" i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especial a Capitol Community Television </a:t>
            </a:r>
            <a:r>
              <a:rPr lang="en-US" sz="1600" i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por</a:t>
            </a:r>
            <a:r>
              <a:rPr lang="en-US" sz="1600" i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su</a:t>
            </a:r>
            <a:r>
              <a:rPr lang="en-US" sz="1600" i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apoyo</a:t>
            </a:r>
            <a:r>
              <a:rPr lang="en-US" sz="1600" i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en</a:t>
            </a:r>
            <a:r>
              <a:rPr lang="en-US" sz="1600" i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el</a:t>
            </a:r>
            <a:r>
              <a:rPr lang="en-US" sz="1600" i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desarrollo</a:t>
            </a:r>
            <a:r>
              <a:rPr lang="en-US" sz="1600" i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de </a:t>
            </a:r>
            <a:r>
              <a:rPr lang="en-US" sz="1600" i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este</a:t>
            </a:r>
            <a:r>
              <a:rPr lang="en-US" sz="1600" i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curso</a:t>
            </a:r>
            <a:r>
              <a:rPr lang="en-US" sz="1600" i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  <a:endParaRPr sz="1600" b="0" i="1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704" name="Google Shape;704;gaabb6530bf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325"/>
            <a:ext cx="5425300" cy="586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FE361E-8F1A-4565-ABDA-4D1B4035B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672" y="5920658"/>
            <a:ext cx="5673629" cy="945605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0CE25307-9496-F4F2-2865-744968D51B79}"/>
              </a:ext>
            </a:extLst>
          </p:cNvPr>
          <p:cNvSpPr txBox="1"/>
          <p:nvPr/>
        </p:nvSpPr>
        <p:spPr>
          <a:xfrm>
            <a:off x="213815" y="5930834"/>
            <a:ext cx="620518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6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elaboración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del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informe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5467</TotalTime>
  <Words>9047</Words>
  <Application>Microsoft Office PowerPoint</Application>
  <PresentationFormat>Widescreen</PresentationFormat>
  <Paragraphs>902</Paragraphs>
  <Slides>92</Slides>
  <Notes>92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6" baseType="lpstr">
      <vt:lpstr>Arial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Aubol Zachary T</dc:creator>
  <cp:lastModifiedBy>Phillip Wade</cp:lastModifiedBy>
  <cp:revision>207</cp:revision>
  <dcterms:created xsi:type="dcterms:W3CDTF">2018-12-06T15:15:36Z</dcterms:created>
  <dcterms:modified xsi:type="dcterms:W3CDTF">2024-09-25T00:28:03Z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9b73270-2993-4076-be47-9c78f42a1e84_Enabled">
    <vt:lpwstr>true</vt:lpwstr>
  </property>
  <property fmtid="{D5CDD505-2E9C-101B-9397-08002B2CF9AE}" pid="3" name="MSIP_Label_09b73270-2993-4076-be47-9c78f42a1e84_SetDate">
    <vt:lpwstr>2024-09-25T00:20:12Z</vt:lpwstr>
  </property>
  <property fmtid="{D5CDD505-2E9C-101B-9397-08002B2CF9AE}" pid="4" name="MSIP_Label_09b73270-2993-4076-be47-9c78f42a1e84_Method">
    <vt:lpwstr>Privileged</vt:lpwstr>
  </property>
  <property fmtid="{D5CDD505-2E9C-101B-9397-08002B2CF9AE}" pid="5" name="MSIP_Label_09b73270-2993-4076-be47-9c78f42a1e84_Name">
    <vt:lpwstr>Level 1 - Published (Items)</vt:lpwstr>
  </property>
  <property fmtid="{D5CDD505-2E9C-101B-9397-08002B2CF9AE}" pid="6" name="MSIP_Label_09b73270-2993-4076-be47-9c78f42a1e84_SiteId">
    <vt:lpwstr>aa3f6932-fa7c-47b4-a0ce-a598cad161cf</vt:lpwstr>
  </property>
  <property fmtid="{D5CDD505-2E9C-101B-9397-08002B2CF9AE}" pid="7" name="MSIP_Label_09b73270-2993-4076-be47-9c78f42a1e84_ActionId">
    <vt:lpwstr>674e984b-8d8d-4002-820d-39cd1ef5d42b</vt:lpwstr>
  </property>
  <property fmtid="{D5CDD505-2E9C-101B-9397-08002B2CF9AE}" pid="8" name="MSIP_Label_09b73270-2993-4076-be47-9c78f42a1e84_ContentBits">
    <vt:lpwstr>0</vt:lpwstr>
  </property>
</Properties>
</file>